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3"/>
  </p:sldMasterIdLst>
  <p:notesMasterIdLst>
    <p:notesMasterId r:id="rId4"/>
  </p:notesMasterIdLst>
  <p:handoutMasterIdLst>
    <p:handoutMasterId r:id="rId5"/>
  </p:handoutMasterIdLst>
  <p:sldSz cx="12192000" cy="6858000"/>
  <p:notesSz cx="6858000" cy="9144000"/>
  <p:embeddedFontLst>
    <p:embeddedFont>
      <p:font typeface="DM Mono" panose="020B0604020202020204" charset="0"/>
      <p:regular r:id="rId6"/>
      <p:italic r:id="rId7"/>
    </p:embeddedFont>
    <p:embeddedFont>
      <p:font typeface="DM Sans Medium" panose="020B0604020202020204" charset="0"/>
      <p:regular r:id="rId8"/>
      <p: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Alliance Platt" panose="020B0604020202020204" charset="0"/>
      <p:regular r:id="rId14"/>
    </p:embeddedFont>
    <p:embeddedFont>
      <p:font typeface="Open Sans" panose="020B0604020202020204" charset="0"/>
      <p:regular r:id="rId15"/>
      <p:bold r:id="rId16"/>
      <p:italic r:id="rId17"/>
      <p:boldItalic r:id="rId18"/>
    </p:embeddedFont>
    <p:embeddedFont>
      <p:font typeface="DM Sans" pitchFamily="2" charset="0"/>
      <p:regular r:id="rId19"/>
      <p:bold r:id="rId20"/>
      <p:italic r:id="rId21"/>
      <p:boldItalic r:id="rId22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F99BBE-8DC9-D8C9-CA60-D8B0949BF956}" name="Mélanie LAFFIAC" initials="ML" userId="S::melanie.laffiac@mprez.fr::3743ec22-91f3-480c-9716-dbb2ad599ad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7070"/>
    <a:srgbClr val="EA997E"/>
    <a:srgbClr val="C8A4F7"/>
    <a:srgbClr val="F76058"/>
    <a:srgbClr val="00C9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35" autoAdjust="0"/>
    <p:restoredTop sz="94632"/>
  </p:normalViewPr>
  <p:slideViewPr>
    <p:cSldViewPr snapToGrid="0">
      <p:cViewPr varScale="1">
        <p:scale>
          <a:sx n="61" d="100"/>
          <a:sy n="61" d="100"/>
        </p:scale>
        <p:origin x="108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600" y="216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font" Target="fonts/font13.fntdata"/><Relationship Id="rId26" Type="http://schemas.openxmlformats.org/officeDocument/2006/relationships/tableStyles" Target="tableStyles.xml"/><Relationship Id="rId98" Type="http://schemas.microsoft.com/office/2018/10/relationships/authors" Target="author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16.fntdata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11.fntdata"/><Relationship Id="rId20" Type="http://schemas.openxmlformats.org/officeDocument/2006/relationships/font" Target="fonts/font15.fntdata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24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5" Type="http://schemas.openxmlformats.org/officeDocument/2006/relationships/font" Target="fonts/font10.fntdata"/><Relationship Id="rId23" Type="http://schemas.openxmlformats.org/officeDocument/2006/relationships/presProps" Target="presProps.xml"/><Relationship Id="rId10" Type="http://schemas.openxmlformats.org/officeDocument/2006/relationships/font" Target="fonts/font5.fntdata"/><Relationship Id="rId19" Type="http://schemas.openxmlformats.org/officeDocument/2006/relationships/font" Target="fonts/font14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22" Type="http://schemas.openxmlformats.org/officeDocument/2006/relationships/font" Target="fonts/font1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61181E1-1D02-9483-D49C-F382F11873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F17F75D-375B-4DE6-FB8E-4949EEEEC5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F74BC-D8F5-8C4C-AAB7-FE1C7E15882A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E8DE074-62CC-8C68-C98F-379C0DA79D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BBC4D38-C1E7-39C4-7B4F-4B6C4EE7E5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F623F-DB77-EE4D-A266-C3281B40DE8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288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8C920-F0CE-C04D-98DE-C5CCB0333F76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EE0D3-3B9D-A748-9BE6-2C0B59F30D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091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'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3028E335-A491-B2EB-B2CC-E6240F9B82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3822" y="361053"/>
            <a:ext cx="6702967" cy="95483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42DA0C4-DDB4-1BD0-1CE2-ED73862EA3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4416"/>
          <a:stretch/>
        </p:blipFill>
        <p:spPr>
          <a:xfrm>
            <a:off x="8151029" y="338599"/>
            <a:ext cx="4040971" cy="618080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374D6D0-BE0B-3B3B-EBD6-45D94613A4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822" y="6103034"/>
            <a:ext cx="479321" cy="47932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93E4938-E94D-0707-E5D9-5E387687B32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95664" y="6204819"/>
            <a:ext cx="1327448" cy="2757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7983508-D70B-CC63-0859-B99F71DEA87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888057" y="6114095"/>
            <a:ext cx="1403348" cy="457199"/>
          </a:xfrm>
          <a:prstGeom prst="rect">
            <a:avLst/>
          </a:prstGeom>
        </p:spPr>
      </p:pic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C7F4D3A-DA3C-F091-E701-25ED1DB953AD}"/>
              </a:ext>
            </a:extLst>
          </p:cNvPr>
          <p:cNvCxnSpPr>
            <a:cxnSpLocks/>
          </p:cNvCxnSpPr>
          <p:nvPr userDrawn="1"/>
        </p:nvCxnSpPr>
        <p:spPr>
          <a:xfrm>
            <a:off x="460554" y="2939626"/>
            <a:ext cx="132113" cy="42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space réservé du texte 22">
            <a:extLst>
              <a:ext uri="{FF2B5EF4-FFF2-40B4-BE49-F238E27FC236}">
                <a16:creationId xmlns:a16="http://schemas.microsoft.com/office/drawing/2014/main" id="{6AB20170-8623-5AD1-3955-E37EB281AC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3821" y="2432430"/>
            <a:ext cx="5528353" cy="351315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9pPr>
          </a:lstStyle>
          <a:p>
            <a:pPr lvl="0"/>
            <a:r>
              <a:rPr lang="fr-FR" dirty="0"/>
              <a:t>Nom Entreprise</a:t>
            </a:r>
          </a:p>
        </p:txBody>
      </p:sp>
      <p:sp>
        <p:nvSpPr>
          <p:cNvPr id="35" name="Espace réservé du texte 22">
            <a:extLst>
              <a:ext uri="{FF2B5EF4-FFF2-40B4-BE49-F238E27FC236}">
                <a16:creationId xmlns:a16="http://schemas.microsoft.com/office/drawing/2014/main" id="{8FAA2564-82AD-5C60-AD56-BF71AA6881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821" y="3119070"/>
            <a:ext cx="5528353" cy="1043812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9pPr>
          </a:lstStyle>
          <a:p>
            <a:pPr lvl="0"/>
            <a:r>
              <a:rPr lang="fr-FR" dirty="0"/>
              <a:t>Votre projet</a:t>
            </a:r>
            <a:br>
              <a:rPr lang="fr-FR" dirty="0"/>
            </a:br>
            <a:r>
              <a:rPr lang="fr-FR" dirty="0"/>
              <a:t>d’implantation</a:t>
            </a:r>
            <a:br>
              <a:rPr lang="fr-FR" dirty="0"/>
            </a:br>
            <a:r>
              <a:rPr lang="fr-FR" dirty="0"/>
              <a:t>en Bretagne - Rennes</a:t>
            </a:r>
          </a:p>
        </p:txBody>
      </p:sp>
      <p:sp>
        <p:nvSpPr>
          <p:cNvPr id="37" name="Espace réservé du texte 22">
            <a:extLst>
              <a:ext uri="{FF2B5EF4-FFF2-40B4-BE49-F238E27FC236}">
                <a16:creationId xmlns:a16="http://schemas.microsoft.com/office/drawing/2014/main" id="{45634E19-688B-70A8-857E-F7D788C593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3822" y="5007685"/>
            <a:ext cx="1691366" cy="175626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250" b="0" cap="all" baseline="0">
                <a:latin typeface="DM Mono" panose="020B0509040201040103" pitchFamily="49" charset="0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250" b="0" cap="all" baseline="0">
                <a:latin typeface="DM Mono" panose="020B0509040201040103" pitchFamily="49" charset="0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9pPr>
          </a:lstStyle>
          <a:p>
            <a:pPr lvl="0"/>
            <a:r>
              <a:rPr lang="fr-FR" dirty="0"/>
              <a:t>08 février 2023</a:t>
            </a:r>
          </a:p>
        </p:txBody>
      </p:sp>
    </p:spTree>
    <p:extLst>
      <p:ext uri="{BB962C8B-B14F-4D97-AF65-F5344CB8AC3E}">
        <p14:creationId xmlns:p14="http://schemas.microsoft.com/office/powerpoint/2010/main" val="171713816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EDDFB1-D764-6FFD-FC05-2925BE468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9366928" cy="38472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14" name="Espace réservé pour une image  2">
            <a:extLst>
              <a:ext uri="{FF2B5EF4-FFF2-40B4-BE49-F238E27FC236}">
                <a16:creationId xmlns:a16="http://schemas.microsoft.com/office/drawing/2014/main" id="{D59D67E8-4BCB-F9EC-5A03-6FBEA3E806B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311348" y="2510713"/>
            <a:ext cx="7423083" cy="3558415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IMAGE</a:t>
            </a:r>
          </a:p>
        </p:txBody>
      </p:sp>
      <p:sp>
        <p:nvSpPr>
          <p:cNvPr id="19" name="Espace réservé du texte 22">
            <a:extLst>
              <a:ext uri="{FF2B5EF4-FFF2-40B4-BE49-F238E27FC236}">
                <a16:creationId xmlns:a16="http://schemas.microsoft.com/office/drawing/2014/main" id="{0675E13B-6DC9-20E9-B71C-32DBCA828D8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2731" y="2666613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sp>
        <p:nvSpPr>
          <p:cNvPr id="20" name="Espace réservé du texte 22">
            <a:extLst>
              <a:ext uri="{FF2B5EF4-FFF2-40B4-BE49-F238E27FC236}">
                <a16:creationId xmlns:a16="http://schemas.microsoft.com/office/drawing/2014/main" id="{94C84095-B972-FCBC-EBF2-840A093A9B1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72731" y="4673934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DC6A08F-6E0F-DA87-98A5-6584C3A84F85}"/>
              </a:ext>
            </a:extLst>
          </p:cNvPr>
          <p:cNvCxnSpPr>
            <a:cxnSpLocks/>
          </p:cNvCxnSpPr>
          <p:nvPr userDrawn="1"/>
        </p:nvCxnSpPr>
        <p:spPr>
          <a:xfrm>
            <a:off x="472731" y="2517913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062F2378-9882-3F9C-AE16-5B70763101C6}"/>
              </a:ext>
            </a:extLst>
          </p:cNvPr>
          <p:cNvCxnSpPr>
            <a:cxnSpLocks/>
          </p:cNvCxnSpPr>
          <p:nvPr userDrawn="1"/>
        </p:nvCxnSpPr>
        <p:spPr>
          <a:xfrm>
            <a:off x="472731" y="4365104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46509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NES AVEC IC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EDDFB1-D764-6FFD-FC05-2925BE468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9366928" cy="38472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35" name="Espace réservé du texte 22">
            <a:extLst>
              <a:ext uri="{FF2B5EF4-FFF2-40B4-BE49-F238E27FC236}">
                <a16:creationId xmlns:a16="http://schemas.microsoft.com/office/drawing/2014/main" id="{885F50E6-43ED-0EA5-D0CB-0CB47E9A552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2731" y="2610281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endParaRPr lang="fr-FR" dirty="0"/>
          </a:p>
          <a:p>
            <a:pPr lvl="1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  <p:sp>
        <p:nvSpPr>
          <p:cNvPr id="46" name="Espace réservé du texte 22">
            <a:extLst>
              <a:ext uri="{FF2B5EF4-FFF2-40B4-BE49-F238E27FC236}">
                <a16:creationId xmlns:a16="http://schemas.microsoft.com/office/drawing/2014/main" id="{420E8B03-FFB5-1E18-C2B2-F069D4FD7C4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98950" y="2610281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endParaRPr lang="fr-FR" dirty="0"/>
          </a:p>
          <a:p>
            <a:pPr lvl="1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  <p:sp>
        <p:nvSpPr>
          <p:cNvPr id="47" name="Espace réservé du texte 22">
            <a:extLst>
              <a:ext uri="{FF2B5EF4-FFF2-40B4-BE49-F238E27FC236}">
                <a16:creationId xmlns:a16="http://schemas.microsoft.com/office/drawing/2014/main" id="{ED620EAA-A716-12AA-967D-FEFA61B5BE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37525" y="2610281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endParaRPr lang="fr-FR" dirty="0"/>
          </a:p>
          <a:p>
            <a:pPr lvl="1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  <p:sp>
        <p:nvSpPr>
          <p:cNvPr id="51" name="Espace réservé du texte 22">
            <a:extLst>
              <a:ext uri="{FF2B5EF4-FFF2-40B4-BE49-F238E27FC236}">
                <a16:creationId xmlns:a16="http://schemas.microsoft.com/office/drawing/2014/main" id="{F05E7732-BA0B-5173-E3D8-44D7C5980B3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72731" y="5027475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endParaRPr lang="fr-FR" dirty="0"/>
          </a:p>
          <a:p>
            <a:pPr lvl="1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  <p:sp>
        <p:nvSpPr>
          <p:cNvPr id="52" name="Espace réservé du texte 22">
            <a:extLst>
              <a:ext uri="{FF2B5EF4-FFF2-40B4-BE49-F238E27FC236}">
                <a16:creationId xmlns:a16="http://schemas.microsoft.com/office/drawing/2014/main" id="{F4376A87-846C-744E-B7E4-9F582099AC8F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98950" y="5027475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endParaRPr lang="fr-FR" dirty="0"/>
          </a:p>
          <a:p>
            <a:pPr lvl="1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  <p:sp>
        <p:nvSpPr>
          <p:cNvPr id="53" name="Espace réservé du texte 22">
            <a:extLst>
              <a:ext uri="{FF2B5EF4-FFF2-40B4-BE49-F238E27FC236}">
                <a16:creationId xmlns:a16="http://schemas.microsoft.com/office/drawing/2014/main" id="{07553323-E3BD-0F85-740C-06D3F6532A0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37525" y="5027475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endParaRPr lang="fr-FR" dirty="0"/>
          </a:p>
          <a:p>
            <a:pPr lvl="1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  <p:sp>
        <p:nvSpPr>
          <p:cNvPr id="57" name="Espace réservé pour une image  2">
            <a:extLst>
              <a:ext uri="{FF2B5EF4-FFF2-40B4-BE49-F238E27FC236}">
                <a16:creationId xmlns:a16="http://schemas.microsoft.com/office/drawing/2014/main" id="{4973B5CB-CB25-2F74-A388-0A4D469CA26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2731" y="1730802"/>
            <a:ext cx="489600" cy="488221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8"/>
            <a:r>
              <a:rPr lang="fr-FR" dirty="0" err="1"/>
              <a:t>ICône</a:t>
            </a:r>
            <a:endParaRPr lang="fr-FR" dirty="0"/>
          </a:p>
        </p:txBody>
      </p:sp>
      <p:sp>
        <p:nvSpPr>
          <p:cNvPr id="58" name="Espace réservé pour une image  2">
            <a:extLst>
              <a:ext uri="{FF2B5EF4-FFF2-40B4-BE49-F238E27FC236}">
                <a16:creationId xmlns:a16="http://schemas.microsoft.com/office/drawing/2014/main" id="{81BA0442-942B-11B1-DA2E-E28BD5A9D7F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312628" y="1730802"/>
            <a:ext cx="489600" cy="488221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8"/>
            <a:r>
              <a:rPr lang="fr-FR" dirty="0" err="1"/>
              <a:t>ICône</a:t>
            </a:r>
            <a:endParaRPr lang="fr-FR" dirty="0"/>
          </a:p>
        </p:txBody>
      </p:sp>
      <p:sp>
        <p:nvSpPr>
          <p:cNvPr id="59" name="Espace réservé pour une image  2">
            <a:extLst>
              <a:ext uri="{FF2B5EF4-FFF2-40B4-BE49-F238E27FC236}">
                <a16:creationId xmlns:a16="http://schemas.microsoft.com/office/drawing/2014/main" id="{EA1830B1-B846-1A08-F4EB-8667C55ACE4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148577" y="1730802"/>
            <a:ext cx="489600" cy="488221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8"/>
            <a:r>
              <a:rPr lang="fr-FR" dirty="0" err="1"/>
              <a:t>ICône</a:t>
            </a:r>
            <a:endParaRPr lang="fr-FR" dirty="0"/>
          </a:p>
        </p:txBody>
      </p:sp>
      <p:sp>
        <p:nvSpPr>
          <p:cNvPr id="63" name="Espace réservé pour une image  2">
            <a:extLst>
              <a:ext uri="{FF2B5EF4-FFF2-40B4-BE49-F238E27FC236}">
                <a16:creationId xmlns:a16="http://schemas.microsoft.com/office/drawing/2014/main" id="{C330E165-5EC6-436C-1FF0-50B5AA6252F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72731" y="4148491"/>
            <a:ext cx="489600" cy="488221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8"/>
            <a:r>
              <a:rPr lang="fr-FR" dirty="0" err="1"/>
              <a:t>ICône</a:t>
            </a:r>
            <a:endParaRPr lang="fr-FR" dirty="0"/>
          </a:p>
        </p:txBody>
      </p:sp>
      <p:sp>
        <p:nvSpPr>
          <p:cNvPr id="64" name="Espace réservé pour une image  2">
            <a:extLst>
              <a:ext uri="{FF2B5EF4-FFF2-40B4-BE49-F238E27FC236}">
                <a16:creationId xmlns:a16="http://schemas.microsoft.com/office/drawing/2014/main" id="{613B4366-C56B-65BA-5CC5-825BAF14A8E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312628" y="4148491"/>
            <a:ext cx="489600" cy="488221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8"/>
            <a:r>
              <a:rPr lang="fr-FR" dirty="0" err="1"/>
              <a:t>ICône</a:t>
            </a:r>
            <a:endParaRPr lang="fr-FR" dirty="0"/>
          </a:p>
        </p:txBody>
      </p:sp>
      <p:sp>
        <p:nvSpPr>
          <p:cNvPr id="65" name="Espace réservé pour une image  2">
            <a:extLst>
              <a:ext uri="{FF2B5EF4-FFF2-40B4-BE49-F238E27FC236}">
                <a16:creationId xmlns:a16="http://schemas.microsoft.com/office/drawing/2014/main" id="{85569C71-49E3-E2D2-E054-A6E3D167D116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148577" y="4148491"/>
            <a:ext cx="489600" cy="488221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0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pPr lvl="8"/>
            <a:r>
              <a:rPr lang="fr-FR" dirty="0" err="1"/>
              <a:t>ICône</a:t>
            </a:r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625DF5F-2965-CE5B-0586-E715B99997A0}"/>
              </a:ext>
            </a:extLst>
          </p:cNvPr>
          <p:cNvCxnSpPr>
            <a:cxnSpLocks/>
          </p:cNvCxnSpPr>
          <p:nvPr userDrawn="1"/>
        </p:nvCxnSpPr>
        <p:spPr>
          <a:xfrm>
            <a:off x="472731" y="2461581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AA2E1CE-F2E1-38A9-33D5-988DAB91D108}"/>
              </a:ext>
            </a:extLst>
          </p:cNvPr>
          <p:cNvCxnSpPr>
            <a:cxnSpLocks/>
          </p:cNvCxnSpPr>
          <p:nvPr userDrawn="1"/>
        </p:nvCxnSpPr>
        <p:spPr>
          <a:xfrm>
            <a:off x="4314701" y="2461581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47D1E0A-A3BD-6802-E828-82F11DCA8017}"/>
              </a:ext>
            </a:extLst>
          </p:cNvPr>
          <p:cNvCxnSpPr>
            <a:cxnSpLocks/>
          </p:cNvCxnSpPr>
          <p:nvPr userDrawn="1"/>
        </p:nvCxnSpPr>
        <p:spPr>
          <a:xfrm>
            <a:off x="8150495" y="2461581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22F370F1-003C-5C72-81E9-1057C957A341}"/>
              </a:ext>
            </a:extLst>
          </p:cNvPr>
          <p:cNvCxnSpPr>
            <a:cxnSpLocks/>
          </p:cNvCxnSpPr>
          <p:nvPr userDrawn="1"/>
        </p:nvCxnSpPr>
        <p:spPr>
          <a:xfrm>
            <a:off x="472731" y="4878775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EBE5E83-4237-7DEC-3D3E-710F6C69B971}"/>
              </a:ext>
            </a:extLst>
          </p:cNvPr>
          <p:cNvCxnSpPr>
            <a:cxnSpLocks/>
          </p:cNvCxnSpPr>
          <p:nvPr userDrawn="1"/>
        </p:nvCxnSpPr>
        <p:spPr>
          <a:xfrm>
            <a:off x="4314701" y="4878775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BD54C3EF-8AC6-C30C-D95C-A0A70A1ED467}"/>
              </a:ext>
            </a:extLst>
          </p:cNvPr>
          <p:cNvCxnSpPr>
            <a:cxnSpLocks/>
          </p:cNvCxnSpPr>
          <p:nvPr userDrawn="1"/>
        </p:nvCxnSpPr>
        <p:spPr>
          <a:xfrm>
            <a:off x="8150495" y="4878775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193317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CE17217-8ED8-E3A7-A2C9-EC4C0100DC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9366928" cy="384721"/>
          </a:xfrm>
        </p:spPr>
        <p:txBody>
          <a:bodyPr/>
          <a:lstStyle/>
          <a:p>
            <a:r>
              <a:rPr lang="fr-FR" dirty="0"/>
              <a:t>Titre de la slide</a:t>
            </a:r>
          </a:p>
        </p:txBody>
      </p:sp>
      <p:sp>
        <p:nvSpPr>
          <p:cNvPr id="12" name="Espace réservé du texte 22">
            <a:extLst>
              <a:ext uri="{FF2B5EF4-FFF2-40B4-BE49-F238E27FC236}">
                <a16:creationId xmlns:a16="http://schemas.microsoft.com/office/drawing/2014/main" id="{E450B0BB-7C6B-DD89-221C-6826402AE7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93950" y="2578265"/>
            <a:ext cx="7416799" cy="1538883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1pPr>
            <a:lvl2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60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60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 </a:t>
            </a:r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. Nam ut </a:t>
            </a:r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odio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42562116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E CITATI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6829F68-E5D6-261A-8F80-CF712EEE43FE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solidFill>
                  <a:schemeClr val="bg1"/>
                </a:solidFill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0C76FD-AC31-BBA0-53A3-7DE7CDBCC0AC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7" name="Espace réservé du pied de page 10">
            <a:extLst>
              <a:ext uri="{FF2B5EF4-FFF2-40B4-BE49-F238E27FC236}">
                <a16:creationId xmlns:a16="http://schemas.microsoft.com/office/drawing/2014/main" id="{D4E5AA9F-51F6-F2F4-CB8B-AB95ADDBA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8" name="Espace réservé de la date 13">
            <a:extLst>
              <a:ext uri="{FF2B5EF4-FFF2-40B4-BE49-F238E27FC236}">
                <a16:creationId xmlns:a16="http://schemas.microsoft.com/office/drawing/2014/main" id="{1F9A7D04-A5CF-BF90-E5DC-400BD0E7C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9" name="Espace réservé du numéro de diapositive 14">
            <a:extLst>
              <a:ext uri="{FF2B5EF4-FFF2-40B4-BE49-F238E27FC236}">
                <a16:creationId xmlns:a16="http://schemas.microsoft.com/office/drawing/2014/main" id="{BBB98381-7645-5436-1C79-369E065DC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22">
            <a:extLst>
              <a:ext uri="{FF2B5EF4-FFF2-40B4-BE49-F238E27FC236}">
                <a16:creationId xmlns:a16="http://schemas.microsoft.com/office/drawing/2014/main" id="{AB541AC8-70CA-1BD1-2A78-3F0D13F0F7C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98453" y="1895874"/>
            <a:ext cx="7416799" cy="3847207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5000" b="0" cap="none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5000" b="0" cap="none">
                <a:solidFill>
                  <a:schemeClr val="bg1"/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5000" b="0" cap="none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</a:t>
            </a:r>
          </a:p>
        </p:txBody>
      </p:sp>
    </p:spTree>
    <p:extLst>
      <p:ext uri="{BB962C8B-B14F-4D97-AF65-F5344CB8AC3E}">
        <p14:creationId xmlns:p14="http://schemas.microsoft.com/office/powerpoint/2010/main" val="3979270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A6CA8A0-35F8-998A-30C9-B252851B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12" name="Espace réservé pour une image  2">
            <a:extLst>
              <a:ext uri="{FF2B5EF4-FFF2-40B4-BE49-F238E27FC236}">
                <a16:creationId xmlns:a16="http://schemas.microsoft.com/office/drawing/2014/main" id="{B263C49C-AC0D-C466-2D24-5DDC2AAEDFA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26686" y="1232068"/>
            <a:ext cx="5507745" cy="484012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 2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8F99A89E-8536-969D-527D-2BEB89D4AC7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43822" y="1232068"/>
            <a:ext cx="5507745" cy="484012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 1</a:t>
            </a:r>
          </a:p>
        </p:txBody>
      </p:sp>
    </p:spTree>
    <p:extLst>
      <p:ext uri="{BB962C8B-B14F-4D97-AF65-F5344CB8AC3E}">
        <p14:creationId xmlns:p14="http://schemas.microsoft.com/office/powerpoint/2010/main" val="201841017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A6CA8A0-35F8-998A-30C9-B252851BC2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8F99A89E-8536-969D-527D-2BEB89D4AC7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43822" y="1232068"/>
            <a:ext cx="11286216" cy="484012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52568601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2">
            <a:extLst>
              <a:ext uri="{FF2B5EF4-FFF2-40B4-BE49-F238E27FC236}">
                <a16:creationId xmlns:a16="http://schemas.microsoft.com/office/drawing/2014/main" id="{AF9C9724-F148-33BF-D877-4F4722DAB770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7895226" y="2330581"/>
            <a:ext cx="2160000" cy="216000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Photo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829F68-E5D6-261A-8F80-CF712EEE43FE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solidFill>
                  <a:schemeClr val="bg1"/>
                </a:solidFill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0C76FD-AC31-BBA0-53A3-7DE7CDBCC0AC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7" name="Espace réservé du pied de page 10">
            <a:extLst>
              <a:ext uri="{FF2B5EF4-FFF2-40B4-BE49-F238E27FC236}">
                <a16:creationId xmlns:a16="http://schemas.microsoft.com/office/drawing/2014/main" id="{D4E5AA9F-51F6-F2F4-CB8B-AB95ADDBA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8" name="Espace réservé de la date 13">
            <a:extLst>
              <a:ext uri="{FF2B5EF4-FFF2-40B4-BE49-F238E27FC236}">
                <a16:creationId xmlns:a16="http://schemas.microsoft.com/office/drawing/2014/main" id="{1F9A7D04-A5CF-BF90-E5DC-400BD0E7C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9" name="Espace réservé du numéro de diapositive 14">
            <a:extLst>
              <a:ext uri="{FF2B5EF4-FFF2-40B4-BE49-F238E27FC236}">
                <a16:creationId xmlns:a16="http://schemas.microsoft.com/office/drawing/2014/main" id="{BBB98381-7645-5436-1C79-369E065DC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22">
            <a:extLst>
              <a:ext uri="{FF2B5EF4-FFF2-40B4-BE49-F238E27FC236}">
                <a16:creationId xmlns:a16="http://schemas.microsoft.com/office/drawing/2014/main" id="{5C29218A-7EA1-4A8A-7C28-18A9A54FC36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63551" y="3523418"/>
            <a:ext cx="3838574" cy="384721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250" b="0" cap="none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250" b="0" cap="none">
                <a:solidFill>
                  <a:schemeClr val="bg1"/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Prénom NOM</a:t>
            </a:r>
          </a:p>
          <a:p>
            <a:pPr lvl="0"/>
            <a:r>
              <a:rPr lang="fr-FR" dirty="0"/>
              <a:t>Poste</a:t>
            </a:r>
          </a:p>
        </p:txBody>
      </p:sp>
      <p:sp>
        <p:nvSpPr>
          <p:cNvPr id="15" name="Espace réservé du texte 22">
            <a:extLst>
              <a:ext uri="{FF2B5EF4-FFF2-40B4-BE49-F238E27FC236}">
                <a16:creationId xmlns:a16="http://schemas.microsoft.com/office/drawing/2014/main" id="{C2F4F068-0314-1506-35E1-4AF38FEDDE6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65599" y="2341753"/>
            <a:ext cx="3833351" cy="384721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solidFill>
                  <a:schemeClr val="bg1"/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Contact</a:t>
            </a:r>
          </a:p>
        </p:txBody>
      </p:sp>
      <p:sp>
        <p:nvSpPr>
          <p:cNvPr id="16" name="Espace réservé du texte 22">
            <a:extLst>
              <a:ext uri="{FF2B5EF4-FFF2-40B4-BE49-F238E27FC236}">
                <a16:creationId xmlns:a16="http://schemas.microsoft.com/office/drawing/2014/main" id="{63E08E08-BBF5-C29F-26E9-0D1E914D2F8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5599" y="3131512"/>
            <a:ext cx="3833351" cy="192360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250" b="1" cap="none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250" b="1" cap="none">
                <a:solidFill>
                  <a:schemeClr val="bg1"/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Entreprise</a:t>
            </a:r>
          </a:p>
        </p:txBody>
      </p:sp>
      <p:sp>
        <p:nvSpPr>
          <p:cNvPr id="18" name="Espace réservé du texte 22">
            <a:extLst>
              <a:ext uri="{FF2B5EF4-FFF2-40B4-BE49-F238E27FC236}">
                <a16:creationId xmlns:a16="http://schemas.microsoft.com/office/drawing/2014/main" id="{DA2E1A20-28FE-8FCB-7DC7-36F8DBFCFE0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3551" y="4107560"/>
            <a:ext cx="3838574" cy="577081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250" b="1" cap="none">
                <a:solidFill>
                  <a:schemeClr val="bg1"/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250" b="0" cap="none">
                <a:solidFill>
                  <a:schemeClr val="bg1"/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250" b="0" cap="none">
                <a:solidFill>
                  <a:schemeClr val="bg1"/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250" b="0" cap="none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06 02 03 04 05</a:t>
            </a:r>
          </a:p>
          <a:p>
            <a:pPr lvl="0"/>
            <a:r>
              <a:rPr lang="fr-FR" dirty="0"/>
              <a:t>05 55 01 02 03</a:t>
            </a:r>
          </a:p>
          <a:p>
            <a:pPr lvl="0"/>
            <a:r>
              <a:rPr lang="fr-FR" dirty="0"/>
              <a:t>p.nom@entreprise.fr</a:t>
            </a:r>
          </a:p>
        </p:txBody>
      </p:sp>
    </p:spTree>
    <p:extLst>
      <p:ext uri="{BB962C8B-B14F-4D97-AF65-F5344CB8AC3E}">
        <p14:creationId xmlns:p14="http://schemas.microsoft.com/office/powerpoint/2010/main" val="1359973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PARAGRAPH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6829F68-E5D6-261A-8F80-CF712EEE43FE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solidFill>
                  <a:schemeClr val="bg1"/>
                </a:solidFill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0C76FD-AC31-BBA0-53A3-7DE7CDBCC0AC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7" name="Espace réservé du pied de page 10">
            <a:extLst>
              <a:ext uri="{FF2B5EF4-FFF2-40B4-BE49-F238E27FC236}">
                <a16:creationId xmlns:a16="http://schemas.microsoft.com/office/drawing/2014/main" id="{D4E5AA9F-51F6-F2F4-CB8B-AB95ADDBA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8" name="Espace réservé de la date 13">
            <a:extLst>
              <a:ext uri="{FF2B5EF4-FFF2-40B4-BE49-F238E27FC236}">
                <a16:creationId xmlns:a16="http://schemas.microsoft.com/office/drawing/2014/main" id="{1F9A7D04-A5CF-BF90-E5DC-400BD0E7C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9" name="Espace réservé du numéro de diapositive 14">
            <a:extLst>
              <a:ext uri="{FF2B5EF4-FFF2-40B4-BE49-F238E27FC236}">
                <a16:creationId xmlns:a16="http://schemas.microsoft.com/office/drawing/2014/main" id="{BBB98381-7645-5436-1C79-369E065DC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FFE3FAA4-39AF-2097-8857-DA4B671857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17" name="Espace réservé du texte 22">
            <a:extLst>
              <a:ext uri="{FF2B5EF4-FFF2-40B4-BE49-F238E27FC236}">
                <a16:creationId xmlns:a16="http://schemas.microsoft.com/office/drawing/2014/main" id="{27478ABE-9275-082C-AF13-9F01C4727C3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148636" y="2669563"/>
            <a:ext cx="9581402" cy="1654299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1pPr>
            <a:lvl2pPr marL="176400" indent="-17640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sz="2500" b="0" cap="none" baseline="0">
                <a:solidFill>
                  <a:schemeClr val="bg1"/>
                </a:solidFill>
                <a:latin typeface="+mj-lt"/>
              </a:defRPr>
            </a:lvl2pPr>
            <a:lvl3pPr marL="284400" indent="-176400">
              <a:lnSpc>
                <a:spcPct val="100000"/>
              </a:lnSpc>
              <a:spcAft>
                <a:spcPts val="300"/>
              </a:spcAft>
              <a:buFont typeface="Alliance Platt" panose="00000500000000000000" pitchFamily="50" charset="0"/>
              <a:buChar char="↗"/>
              <a:defRPr sz="25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latin typeface="+mj-lt"/>
              </a:defRPr>
            </a:lvl5pPr>
            <a:lvl6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latin typeface="+mj-lt"/>
              </a:defRPr>
            </a:lvl6pPr>
            <a:lvl7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latin typeface="+mj-lt"/>
              </a:defRPr>
            </a:lvl7pPr>
            <a:lvl8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latin typeface="+mj-lt"/>
              </a:defRPr>
            </a:lvl8pPr>
            <a:lvl9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</a:p>
          <a:p>
            <a:pPr lvl="1"/>
            <a:r>
              <a:rPr lang="fr-FR" dirty="0" err="1"/>
              <a:t>Donec</a:t>
            </a:r>
            <a:r>
              <a:rPr lang="fr-FR" dirty="0"/>
              <a:t> et </a:t>
            </a:r>
            <a:r>
              <a:rPr lang="fr-FR" dirty="0" err="1"/>
              <a:t>nisl</a:t>
            </a:r>
            <a:r>
              <a:rPr lang="fr-FR" dirty="0"/>
              <a:t> id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mollis at </a:t>
            </a:r>
            <a:r>
              <a:rPr lang="fr-FR" dirty="0" err="1"/>
              <a:t>at</a:t>
            </a:r>
            <a:r>
              <a:rPr lang="fr-FR" dirty="0"/>
              <a:t> ex. </a:t>
            </a:r>
          </a:p>
          <a:p>
            <a:pPr lvl="2"/>
            <a:r>
              <a:rPr lang="fr-FR" dirty="0" err="1"/>
              <a:t>Quisque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 </a:t>
            </a:r>
            <a:r>
              <a:rPr lang="fr-FR" dirty="0" err="1"/>
              <a:t>volutpat</a:t>
            </a:r>
            <a:r>
              <a:rPr lang="fr-FR" dirty="0"/>
              <a:t> </a:t>
            </a:r>
            <a:r>
              <a:rPr lang="fr-FR" dirty="0" err="1"/>
              <a:t>ullamcorper</a:t>
            </a:r>
            <a:r>
              <a:rPr lang="fr-FR" dirty="0"/>
              <a:t>. </a:t>
            </a:r>
          </a:p>
          <a:p>
            <a:pPr lvl="3"/>
            <a:r>
              <a:rPr lang="fr-FR" dirty="0"/>
              <a:t>Nam ut </a:t>
            </a:r>
            <a:r>
              <a:rPr lang="fr-FR" dirty="0" err="1"/>
              <a:t>lorem</a:t>
            </a:r>
            <a:r>
              <a:rPr lang="fr-FR" dirty="0"/>
              <a:t> </a:t>
            </a:r>
            <a:r>
              <a:rPr lang="fr-FR" dirty="0" err="1"/>
              <a:t>odio</a:t>
            </a:r>
            <a:r>
              <a:rPr lang="fr-FR" dirty="0"/>
              <a:t>. Nam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urna</a:t>
            </a:r>
            <a:r>
              <a:rPr lang="fr-FR" dirty="0"/>
              <a:t>,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eros</a:t>
            </a:r>
            <a:r>
              <a:rPr lang="fr-FR" dirty="0"/>
              <a:t> rhoncus vitae.</a:t>
            </a:r>
          </a:p>
        </p:txBody>
      </p:sp>
    </p:spTree>
    <p:extLst>
      <p:ext uri="{BB962C8B-B14F-4D97-AF65-F5344CB8AC3E}">
        <p14:creationId xmlns:p14="http://schemas.microsoft.com/office/powerpoint/2010/main" val="762341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FI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032BFCF-F017-CAB7-DC90-0E6F5C0719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4587" y="368390"/>
            <a:ext cx="1744009" cy="169912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871D74F-5CAF-8E5C-18FF-478E28B02E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12125" y="5875809"/>
            <a:ext cx="3633270" cy="70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5162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31430F-BD1E-48FF-608F-18BA825A1A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920619240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'INTRODUCTION AVEC IMAG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3028E335-A491-B2EB-B2CC-E6240F9B82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3822" y="361053"/>
            <a:ext cx="6702967" cy="9548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374D6D0-BE0B-3B3B-EBD6-45D94613A4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3822" y="6103034"/>
            <a:ext cx="479321" cy="47932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93E4938-E94D-0707-E5D9-5E387687B32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95664" y="6204819"/>
            <a:ext cx="1327448" cy="27575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7983508-D70B-CC63-0859-B99F71DEA87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888057" y="6114095"/>
            <a:ext cx="1403348" cy="457199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F816C99E-AB52-75D4-814B-561306184643}"/>
              </a:ext>
            </a:extLst>
          </p:cNvPr>
          <p:cNvCxnSpPr>
            <a:cxnSpLocks/>
          </p:cNvCxnSpPr>
          <p:nvPr userDrawn="1"/>
        </p:nvCxnSpPr>
        <p:spPr>
          <a:xfrm>
            <a:off x="460554" y="2939626"/>
            <a:ext cx="132113" cy="42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texte 22">
            <a:extLst>
              <a:ext uri="{FF2B5EF4-FFF2-40B4-BE49-F238E27FC236}">
                <a16:creationId xmlns:a16="http://schemas.microsoft.com/office/drawing/2014/main" id="{54B8151C-A9A5-5A98-1DED-5318A3C1A78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3821" y="2432430"/>
            <a:ext cx="5528353" cy="351315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9pPr>
          </a:lstStyle>
          <a:p>
            <a:pPr lvl="0"/>
            <a:r>
              <a:rPr lang="fr-FR" dirty="0"/>
              <a:t>Nom Entreprise</a:t>
            </a:r>
          </a:p>
        </p:txBody>
      </p:sp>
      <p:sp>
        <p:nvSpPr>
          <p:cNvPr id="6" name="Espace réservé du texte 22">
            <a:extLst>
              <a:ext uri="{FF2B5EF4-FFF2-40B4-BE49-F238E27FC236}">
                <a16:creationId xmlns:a16="http://schemas.microsoft.com/office/drawing/2014/main" id="{07780328-48A5-A31A-C1EB-6C4C21BA55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3821" y="3119070"/>
            <a:ext cx="5528353" cy="1043812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2500" b="1"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2500" b="1">
                <a:latin typeface="+mj-lt"/>
              </a:defRPr>
            </a:lvl9pPr>
          </a:lstStyle>
          <a:p>
            <a:pPr lvl="0"/>
            <a:r>
              <a:rPr lang="fr-FR" dirty="0"/>
              <a:t>Votre projet</a:t>
            </a:r>
            <a:br>
              <a:rPr lang="fr-FR" dirty="0"/>
            </a:br>
            <a:r>
              <a:rPr lang="fr-FR" dirty="0"/>
              <a:t>d’implantation</a:t>
            </a:r>
            <a:br>
              <a:rPr lang="fr-FR" dirty="0"/>
            </a:br>
            <a:r>
              <a:rPr lang="fr-FR" dirty="0"/>
              <a:t>en Bretagne - Rennes</a:t>
            </a:r>
          </a:p>
        </p:txBody>
      </p:sp>
      <p:sp>
        <p:nvSpPr>
          <p:cNvPr id="7" name="Espace réservé du texte 22">
            <a:extLst>
              <a:ext uri="{FF2B5EF4-FFF2-40B4-BE49-F238E27FC236}">
                <a16:creationId xmlns:a16="http://schemas.microsoft.com/office/drawing/2014/main" id="{197F5EE5-93D2-F44B-6BE4-B904EB7240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3822" y="5007685"/>
            <a:ext cx="1691366" cy="175626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1250" b="0" cap="all" baseline="0">
                <a:latin typeface="DM Mono" panose="020B0509040201040103" pitchFamily="49" charset="0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1250" b="0" cap="all" baseline="0">
                <a:latin typeface="DM Mono" panose="020B0509040201040103" pitchFamily="49" charset="0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1250" b="0" cap="all" baseline="0">
                <a:latin typeface="DM Mono" panose="020B0509040201040103" pitchFamily="49" charset="0"/>
              </a:defRPr>
            </a:lvl9pPr>
          </a:lstStyle>
          <a:p>
            <a:pPr lvl="0"/>
            <a:r>
              <a:rPr lang="fr-FR" dirty="0"/>
              <a:t>08 février 2023</a:t>
            </a:r>
          </a:p>
        </p:txBody>
      </p:sp>
    </p:spTree>
    <p:extLst>
      <p:ext uri="{BB962C8B-B14F-4D97-AF65-F5344CB8AC3E}">
        <p14:creationId xmlns:p14="http://schemas.microsoft.com/office/powerpoint/2010/main" val="1902324892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 NOI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D6829F68-E5D6-261A-8F80-CF712EEE43FE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solidFill>
                  <a:schemeClr val="bg1"/>
                </a:solidFill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0C76FD-AC31-BBA0-53A3-7DE7CDBCC0AC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solidFill>
                  <a:schemeClr val="bg1"/>
                </a:solidFill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7" name="Espace réservé du pied de page 10">
            <a:extLst>
              <a:ext uri="{FF2B5EF4-FFF2-40B4-BE49-F238E27FC236}">
                <a16:creationId xmlns:a16="http://schemas.microsoft.com/office/drawing/2014/main" id="{D4E5AA9F-51F6-F2F4-CB8B-AB95ADDBA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8" name="Espace réservé de la date 13">
            <a:extLst>
              <a:ext uri="{FF2B5EF4-FFF2-40B4-BE49-F238E27FC236}">
                <a16:creationId xmlns:a16="http://schemas.microsoft.com/office/drawing/2014/main" id="{1F9A7D04-A5CF-BF90-E5DC-400BD0E7C6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9" name="Espace réservé du numéro de diapositive 14">
            <a:extLst>
              <a:ext uri="{FF2B5EF4-FFF2-40B4-BE49-F238E27FC236}">
                <a16:creationId xmlns:a16="http://schemas.microsoft.com/office/drawing/2014/main" id="{BBB98381-7645-5436-1C79-369E065DCD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bg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4ECA155-0BE1-B766-3704-651594DB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2436944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521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/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2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25">
            <a:extLst>
              <a:ext uri="{FF2B5EF4-FFF2-40B4-BE49-F238E27FC236}">
                <a16:creationId xmlns:a16="http://schemas.microsoft.com/office/drawing/2014/main" id="{7767F2AD-FAE5-1200-EDAD-B9F277A03C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100000" contrast="-70000"/>
          </a:blip>
          <a:stretch>
            <a:fillRect/>
          </a:stretch>
        </p:blipFill>
        <p:spPr>
          <a:xfrm>
            <a:off x="474202" y="349251"/>
            <a:ext cx="885927" cy="885927"/>
          </a:xfrm>
          <a:prstGeom prst="rect">
            <a:avLst/>
          </a:prstGeom>
        </p:spPr>
      </p:pic>
      <p:sp>
        <p:nvSpPr>
          <p:cNvPr id="30" name="Espace réservé du texte 22">
            <a:extLst>
              <a:ext uri="{FF2B5EF4-FFF2-40B4-BE49-F238E27FC236}">
                <a16:creationId xmlns:a16="http://schemas.microsoft.com/office/drawing/2014/main" id="{C3960A78-DFCF-E361-3E36-D1B42CB1E5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86282" y="353614"/>
            <a:ext cx="452206" cy="351315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300"/>
              </a:spcAft>
              <a:buNone/>
              <a:defRPr sz="2500" b="1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300"/>
              </a:spcAft>
              <a:buNone/>
              <a:defRPr sz="2500" b="1">
                <a:solidFill>
                  <a:schemeClr val="bg1"/>
                </a:solidFill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1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</p:txBody>
      </p:sp>
      <p:sp>
        <p:nvSpPr>
          <p:cNvPr id="31" name="Espace réservé du texte 22">
            <a:extLst>
              <a:ext uri="{FF2B5EF4-FFF2-40B4-BE49-F238E27FC236}">
                <a16:creationId xmlns:a16="http://schemas.microsoft.com/office/drawing/2014/main" id="{E448FF3F-1F31-98E0-7CF6-A109AEA3D3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92840" y="353615"/>
            <a:ext cx="4937198" cy="351315"/>
          </a:xfrm>
        </p:spPr>
        <p:txBody>
          <a:bodyPr wrap="square">
            <a:spAutoFit/>
          </a:bodyPr>
          <a:lstStyle>
            <a:lvl1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300"/>
              </a:spcAft>
              <a:buNone/>
              <a:defRPr sz="2500" b="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300"/>
              </a:spcAft>
              <a:buNone/>
              <a:defRPr sz="2500" b="0">
                <a:solidFill>
                  <a:schemeClr val="bg1"/>
                </a:solidFill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None/>
              <a:defRPr sz="2500" b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Introduction</a:t>
            </a:r>
          </a:p>
        </p:txBody>
      </p:sp>
      <p:sp>
        <p:nvSpPr>
          <p:cNvPr id="33" name="Espace réservé du texte 22">
            <a:extLst>
              <a:ext uri="{FF2B5EF4-FFF2-40B4-BE49-F238E27FC236}">
                <a16:creationId xmlns:a16="http://schemas.microsoft.com/office/drawing/2014/main" id="{726BF5EB-2D53-1E8A-8B4E-D4A1982F79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1421" y="5998617"/>
            <a:ext cx="5500754" cy="702565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404214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'INTERCALAI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22">
            <a:extLst>
              <a:ext uri="{FF2B5EF4-FFF2-40B4-BE49-F238E27FC236}">
                <a16:creationId xmlns:a16="http://schemas.microsoft.com/office/drawing/2014/main" id="{F86CDB33-5414-8470-E811-607D5B91FF8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36222EB-0968-98CB-63E9-34908CEA5E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2764" y="347663"/>
            <a:ext cx="594723" cy="479425"/>
          </a:xfrm>
          <a:custGeom>
            <a:avLst/>
            <a:gdLst>
              <a:gd name="connsiteX0" fmla="*/ 410412 w 594723"/>
              <a:gd name="connsiteY0" fmla="*/ 0 h 479425"/>
              <a:gd name="connsiteX1" fmla="*/ 591969 w 594723"/>
              <a:gd name="connsiteY1" fmla="*/ 37686 h 479425"/>
              <a:gd name="connsiteX2" fmla="*/ 594358 w 594723"/>
              <a:gd name="connsiteY2" fmla="*/ 43411 h 479425"/>
              <a:gd name="connsiteX3" fmla="*/ 570469 w 594723"/>
              <a:gd name="connsiteY3" fmla="*/ 96362 h 479425"/>
              <a:gd name="connsiteX4" fmla="*/ 564735 w 594723"/>
              <a:gd name="connsiteY4" fmla="*/ 98270 h 479425"/>
              <a:gd name="connsiteX5" fmla="*/ 443379 w 594723"/>
              <a:gd name="connsiteY5" fmla="*/ 67263 h 479425"/>
              <a:gd name="connsiteX6" fmla="*/ 443379 w 594723"/>
              <a:gd name="connsiteY6" fmla="*/ 119260 h 479425"/>
              <a:gd name="connsiteX7" fmla="*/ 338745 w 594723"/>
              <a:gd name="connsiteY7" fmla="*/ 417410 h 479425"/>
              <a:gd name="connsiteX8" fmla="*/ 184423 w 594723"/>
              <a:gd name="connsiteY8" fmla="*/ 479425 h 479425"/>
              <a:gd name="connsiteX9" fmla="*/ 169134 w 594723"/>
              <a:gd name="connsiteY9" fmla="*/ 478948 h 479425"/>
              <a:gd name="connsiteX10" fmla="*/ 0 w 594723"/>
              <a:gd name="connsiteY10" fmla="*/ 307691 h 479425"/>
              <a:gd name="connsiteX11" fmla="*/ 171523 w 594723"/>
              <a:gd name="connsiteY11" fmla="*/ 136433 h 479425"/>
              <a:gd name="connsiteX12" fmla="*/ 316768 w 594723"/>
              <a:gd name="connsiteY12" fmla="*/ 217053 h 479425"/>
              <a:gd name="connsiteX13" fmla="*/ 315334 w 594723"/>
              <a:gd name="connsiteY13" fmla="*/ 223255 h 479425"/>
              <a:gd name="connsiteX14" fmla="*/ 265167 w 594723"/>
              <a:gd name="connsiteY14" fmla="*/ 252354 h 479425"/>
              <a:gd name="connsiteX15" fmla="*/ 259434 w 594723"/>
              <a:gd name="connsiteY15" fmla="*/ 250923 h 479425"/>
              <a:gd name="connsiteX16" fmla="*/ 171523 w 594723"/>
              <a:gd name="connsiteY16" fmla="*/ 203219 h 479425"/>
              <a:gd name="connsiteX17" fmla="*/ 66411 w 594723"/>
              <a:gd name="connsiteY17" fmla="*/ 307691 h 479425"/>
              <a:gd name="connsiteX18" fmla="*/ 173434 w 594723"/>
              <a:gd name="connsiteY18" fmla="*/ 412639 h 479425"/>
              <a:gd name="connsiteX19" fmla="*/ 293357 w 594723"/>
              <a:gd name="connsiteY19" fmla="*/ 368752 h 479425"/>
              <a:gd name="connsiteX20" fmla="*/ 376968 w 594723"/>
              <a:gd name="connsiteY20" fmla="*/ 119260 h 479425"/>
              <a:gd name="connsiteX21" fmla="*/ 376968 w 594723"/>
              <a:gd name="connsiteY21" fmla="*/ 67263 h 479425"/>
              <a:gd name="connsiteX22" fmla="*/ 255134 w 594723"/>
              <a:gd name="connsiteY22" fmla="*/ 98747 h 479425"/>
              <a:gd name="connsiteX23" fmla="*/ 249401 w 594723"/>
              <a:gd name="connsiteY23" fmla="*/ 96839 h 479425"/>
              <a:gd name="connsiteX24" fmla="*/ 225512 w 594723"/>
              <a:gd name="connsiteY24" fmla="*/ 44365 h 479425"/>
              <a:gd name="connsiteX25" fmla="*/ 227423 w 594723"/>
              <a:gd name="connsiteY25" fmla="*/ 38163 h 479425"/>
              <a:gd name="connsiteX26" fmla="*/ 410412 w 594723"/>
              <a:gd name="connsiteY26" fmla="*/ 0 h 47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94723" h="479425">
                <a:moveTo>
                  <a:pt x="410412" y="0"/>
                </a:moveTo>
                <a:cubicBezTo>
                  <a:pt x="473957" y="0"/>
                  <a:pt x="534635" y="12403"/>
                  <a:pt x="591969" y="37686"/>
                </a:cubicBezTo>
                <a:cubicBezTo>
                  <a:pt x="594358" y="38640"/>
                  <a:pt x="595313" y="41503"/>
                  <a:pt x="594358" y="43411"/>
                </a:cubicBezTo>
                <a:lnTo>
                  <a:pt x="570469" y="96362"/>
                </a:lnTo>
                <a:cubicBezTo>
                  <a:pt x="569513" y="98270"/>
                  <a:pt x="566646" y="99224"/>
                  <a:pt x="564735" y="98270"/>
                </a:cubicBezTo>
                <a:cubicBezTo>
                  <a:pt x="526035" y="81097"/>
                  <a:pt x="485424" y="71079"/>
                  <a:pt x="443379" y="67263"/>
                </a:cubicBezTo>
                <a:lnTo>
                  <a:pt x="443379" y="119260"/>
                </a:lnTo>
                <a:cubicBezTo>
                  <a:pt x="443379" y="248061"/>
                  <a:pt x="406590" y="353964"/>
                  <a:pt x="338745" y="417410"/>
                </a:cubicBezTo>
                <a:cubicBezTo>
                  <a:pt x="295745" y="457958"/>
                  <a:pt x="242234" y="479425"/>
                  <a:pt x="184423" y="479425"/>
                </a:cubicBezTo>
                <a:cubicBezTo>
                  <a:pt x="179167" y="479425"/>
                  <a:pt x="174389" y="478948"/>
                  <a:pt x="169134" y="478948"/>
                </a:cubicBezTo>
                <a:cubicBezTo>
                  <a:pt x="72622" y="472746"/>
                  <a:pt x="0" y="399282"/>
                  <a:pt x="0" y="307691"/>
                </a:cubicBezTo>
                <a:cubicBezTo>
                  <a:pt x="0" y="213237"/>
                  <a:pt x="76923" y="136433"/>
                  <a:pt x="171523" y="136433"/>
                </a:cubicBezTo>
                <a:cubicBezTo>
                  <a:pt x="230290" y="136433"/>
                  <a:pt x="285712" y="167441"/>
                  <a:pt x="316768" y="217053"/>
                </a:cubicBezTo>
                <a:cubicBezTo>
                  <a:pt x="318201" y="218961"/>
                  <a:pt x="317245" y="221824"/>
                  <a:pt x="315334" y="223255"/>
                </a:cubicBezTo>
                <a:lnTo>
                  <a:pt x="265167" y="252354"/>
                </a:lnTo>
                <a:cubicBezTo>
                  <a:pt x="263256" y="253785"/>
                  <a:pt x="260868" y="253308"/>
                  <a:pt x="259434" y="250923"/>
                </a:cubicBezTo>
                <a:cubicBezTo>
                  <a:pt x="240323" y="221347"/>
                  <a:pt x="206878" y="203219"/>
                  <a:pt x="171523" y="203219"/>
                </a:cubicBezTo>
                <a:cubicBezTo>
                  <a:pt x="113712" y="203219"/>
                  <a:pt x="66411" y="249969"/>
                  <a:pt x="66411" y="307691"/>
                </a:cubicBezTo>
                <a:cubicBezTo>
                  <a:pt x="66411" y="363504"/>
                  <a:pt x="112756" y="408823"/>
                  <a:pt x="173434" y="412639"/>
                </a:cubicBezTo>
                <a:cubicBezTo>
                  <a:pt x="218345" y="415025"/>
                  <a:pt x="259912" y="400236"/>
                  <a:pt x="293357" y="368752"/>
                </a:cubicBezTo>
                <a:cubicBezTo>
                  <a:pt x="347346" y="318186"/>
                  <a:pt x="376968" y="229456"/>
                  <a:pt x="376968" y="119260"/>
                </a:cubicBezTo>
                <a:lnTo>
                  <a:pt x="376968" y="67263"/>
                </a:lnTo>
                <a:cubicBezTo>
                  <a:pt x="334923" y="71079"/>
                  <a:pt x="293834" y="81574"/>
                  <a:pt x="255134" y="98747"/>
                </a:cubicBezTo>
                <a:cubicBezTo>
                  <a:pt x="253223" y="99701"/>
                  <a:pt x="250356" y="98747"/>
                  <a:pt x="249401" y="96839"/>
                </a:cubicBezTo>
                <a:lnTo>
                  <a:pt x="225512" y="44365"/>
                </a:lnTo>
                <a:cubicBezTo>
                  <a:pt x="224556" y="41980"/>
                  <a:pt x="225512" y="39117"/>
                  <a:pt x="227423" y="38163"/>
                </a:cubicBezTo>
                <a:cubicBezTo>
                  <a:pt x="285234" y="12403"/>
                  <a:pt x="346868" y="0"/>
                  <a:pt x="410412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6C50635-F6C5-E3E2-7CB0-2EC41EC1E69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3613" y="486824"/>
            <a:ext cx="391638" cy="671450"/>
          </a:xfrm>
          <a:custGeom>
            <a:avLst/>
            <a:gdLst>
              <a:gd name="connsiteX0" fmla="*/ 209064 w 391638"/>
              <a:gd name="connsiteY0" fmla="*/ 1374 h 671450"/>
              <a:gd name="connsiteX1" fmla="*/ 271527 w 391638"/>
              <a:gd name="connsiteY1" fmla="*/ 22603 h 671450"/>
              <a:gd name="connsiteX2" fmla="*/ 334215 w 391638"/>
              <a:gd name="connsiteY2" fmla="*/ 256290 h 671450"/>
              <a:gd name="connsiteX3" fmla="*/ 191613 w 391638"/>
              <a:gd name="connsiteY3" fmla="*/ 342309 h 671450"/>
              <a:gd name="connsiteX4" fmla="*/ 186828 w 391638"/>
              <a:gd name="connsiteY4" fmla="*/ 338008 h 671450"/>
              <a:gd name="connsiteX5" fmla="*/ 186349 w 391638"/>
              <a:gd name="connsiteY5" fmla="*/ 279706 h 671450"/>
              <a:gd name="connsiteX6" fmla="*/ 190656 w 391638"/>
              <a:gd name="connsiteY6" fmla="*/ 275405 h 671450"/>
              <a:gd name="connsiteX7" fmla="*/ 276313 w 391638"/>
              <a:gd name="connsiteY7" fmla="*/ 223316 h 671450"/>
              <a:gd name="connsiteX8" fmla="*/ 238030 w 391638"/>
              <a:gd name="connsiteY8" fmla="*/ 79950 h 671450"/>
              <a:gd name="connsiteX9" fmla="*/ 93515 w 391638"/>
              <a:gd name="connsiteY9" fmla="*/ 120092 h 671450"/>
              <a:gd name="connsiteX10" fmla="*/ 71502 w 391638"/>
              <a:gd name="connsiteY10" fmla="*/ 245776 h 671450"/>
              <a:gd name="connsiteX11" fmla="*/ 246165 w 391638"/>
              <a:gd name="connsiteY11" fmla="*/ 443143 h 671450"/>
              <a:gd name="connsiteX12" fmla="*/ 291626 w 391638"/>
              <a:gd name="connsiteY12" fmla="*/ 469427 h 671450"/>
              <a:gd name="connsiteX13" fmla="*/ 325123 w 391638"/>
              <a:gd name="connsiteY13" fmla="*/ 348044 h 671450"/>
              <a:gd name="connsiteX14" fmla="*/ 329908 w 391638"/>
              <a:gd name="connsiteY14" fmla="*/ 344221 h 671450"/>
              <a:gd name="connsiteX15" fmla="*/ 387331 w 391638"/>
              <a:gd name="connsiteY15" fmla="*/ 349478 h 671450"/>
              <a:gd name="connsiteX16" fmla="*/ 391638 w 391638"/>
              <a:gd name="connsiteY16" fmla="*/ 354256 h 671450"/>
              <a:gd name="connsiteX17" fmla="*/ 333736 w 391638"/>
              <a:gd name="connsiteY17" fmla="*/ 532508 h 671450"/>
              <a:gd name="connsiteX18" fmla="*/ 209319 w 391638"/>
              <a:gd name="connsiteY18" fmla="*/ 670617 h 671450"/>
              <a:gd name="connsiteX19" fmla="*/ 203098 w 391638"/>
              <a:gd name="connsiteY19" fmla="*/ 669662 h 671450"/>
              <a:gd name="connsiteX20" fmla="*/ 169601 w 391638"/>
              <a:gd name="connsiteY20" fmla="*/ 622351 h 671450"/>
              <a:gd name="connsiteX21" fmla="*/ 170558 w 391638"/>
              <a:gd name="connsiteY21" fmla="*/ 616138 h 671450"/>
              <a:gd name="connsiteX22" fmla="*/ 258129 w 391638"/>
              <a:gd name="connsiteY22" fmla="*/ 527251 h 671450"/>
              <a:gd name="connsiteX23" fmla="*/ 213147 w 391638"/>
              <a:gd name="connsiteY23" fmla="*/ 500968 h 671450"/>
              <a:gd name="connsiteX24" fmla="*/ 6422 w 391638"/>
              <a:gd name="connsiteY24" fmla="*/ 261069 h 671450"/>
              <a:gd name="connsiteX25" fmla="*/ 38005 w 391638"/>
              <a:gd name="connsiteY25" fmla="*/ 83295 h 671450"/>
              <a:gd name="connsiteX26" fmla="*/ 209064 w 391638"/>
              <a:gd name="connsiteY26" fmla="*/ 1374 h 6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1638" h="671450">
                <a:moveTo>
                  <a:pt x="209064" y="1374"/>
                </a:moveTo>
                <a:cubicBezTo>
                  <a:pt x="230493" y="4145"/>
                  <a:pt x="251668" y="11134"/>
                  <a:pt x="271527" y="22603"/>
                </a:cubicBezTo>
                <a:cubicBezTo>
                  <a:pt x="353356" y="69436"/>
                  <a:pt x="381589" y="174571"/>
                  <a:pt x="334215" y="256290"/>
                </a:cubicBezTo>
                <a:cubicBezTo>
                  <a:pt x="304546" y="307424"/>
                  <a:pt x="250472" y="339920"/>
                  <a:pt x="191613" y="342309"/>
                </a:cubicBezTo>
                <a:cubicBezTo>
                  <a:pt x="189220" y="342309"/>
                  <a:pt x="186828" y="340398"/>
                  <a:pt x="186828" y="338008"/>
                </a:cubicBezTo>
                <a:lnTo>
                  <a:pt x="186349" y="279706"/>
                </a:lnTo>
                <a:cubicBezTo>
                  <a:pt x="186349" y="277795"/>
                  <a:pt x="188263" y="275405"/>
                  <a:pt x="190656" y="275405"/>
                </a:cubicBezTo>
                <a:cubicBezTo>
                  <a:pt x="226067" y="273972"/>
                  <a:pt x="258607" y="253900"/>
                  <a:pt x="276313" y="223316"/>
                </a:cubicBezTo>
                <a:cubicBezTo>
                  <a:pt x="305503" y="173137"/>
                  <a:pt x="288276" y="109101"/>
                  <a:pt x="238030" y="79950"/>
                </a:cubicBezTo>
                <a:cubicBezTo>
                  <a:pt x="189699" y="52232"/>
                  <a:pt x="127490" y="69436"/>
                  <a:pt x="93515" y="120092"/>
                </a:cubicBezTo>
                <a:cubicBezTo>
                  <a:pt x="68631" y="157845"/>
                  <a:pt x="60975" y="201333"/>
                  <a:pt x="71502" y="245776"/>
                </a:cubicBezTo>
                <a:cubicBezTo>
                  <a:pt x="88251" y="317937"/>
                  <a:pt x="150460" y="388186"/>
                  <a:pt x="246165" y="443143"/>
                </a:cubicBezTo>
                <a:lnTo>
                  <a:pt x="291626" y="469427"/>
                </a:lnTo>
                <a:cubicBezTo>
                  <a:pt x="309331" y="431196"/>
                  <a:pt x="320816" y="390576"/>
                  <a:pt x="325123" y="348044"/>
                </a:cubicBezTo>
                <a:cubicBezTo>
                  <a:pt x="325123" y="345655"/>
                  <a:pt x="327515" y="344221"/>
                  <a:pt x="329908" y="344221"/>
                </a:cubicBezTo>
                <a:lnTo>
                  <a:pt x="387331" y="349478"/>
                </a:lnTo>
                <a:cubicBezTo>
                  <a:pt x="389724" y="349955"/>
                  <a:pt x="391638" y="351867"/>
                  <a:pt x="391638" y="354256"/>
                </a:cubicBezTo>
                <a:cubicBezTo>
                  <a:pt x="384939" y="417337"/>
                  <a:pt x="365798" y="477073"/>
                  <a:pt x="333736" y="532508"/>
                </a:cubicBezTo>
                <a:cubicBezTo>
                  <a:pt x="302153" y="586987"/>
                  <a:pt x="260043" y="633820"/>
                  <a:pt x="209319" y="670617"/>
                </a:cubicBezTo>
                <a:cubicBezTo>
                  <a:pt x="207405" y="672051"/>
                  <a:pt x="204533" y="671573"/>
                  <a:pt x="203098" y="669662"/>
                </a:cubicBezTo>
                <a:lnTo>
                  <a:pt x="169601" y="622351"/>
                </a:lnTo>
                <a:cubicBezTo>
                  <a:pt x="168165" y="620439"/>
                  <a:pt x="168644" y="617572"/>
                  <a:pt x="170558" y="616138"/>
                </a:cubicBezTo>
                <a:cubicBezTo>
                  <a:pt x="204533" y="591288"/>
                  <a:pt x="234202" y="561659"/>
                  <a:pt x="258129" y="527251"/>
                </a:cubicBezTo>
                <a:lnTo>
                  <a:pt x="213147" y="500968"/>
                </a:lnTo>
                <a:cubicBezTo>
                  <a:pt x="101171" y="436453"/>
                  <a:pt x="27478" y="351389"/>
                  <a:pt x="6422" y="261069"/>
                </a:cubicBezTo>
                <a:cubicBezTo>
                  <a:pt x="-8412" y="197988"/>
                  <a:pt x="2594" y="136818"/>
                  <a:pt x="38005" y="83295"/>
                </a:cubicBezTo>
                <a:cubicBezTo>
                  <a:pt x="78202" y="22723"/>
                  <a:pt x="144777" y="-6936"/>
                  <a:pt x="209064" y="1374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4A95A391-7511-3E7D-0511-2EB081395AC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4664" y="828675"/>
            <a:ext cx="615313" cy="411163"/>
          </a:xfrm>
          <a:custGeom>
            <a:avLst/>
            <a:gdLst>
              <a:gd name="connsiteX0" fmla="*/ 61280 w 615313"/>
              <a:gd name="connsiteY0" fmla="*/ 0 h 411163"/>
              <a:gd name="connsiteX1" fmla="*/ 66068 w 615313"/>
              <a:gd name="connsiteY1" fmla="*/ 3820 h 411163"/>
              <a:gd name="connsiteX2" fmla="*/ 100059 w 615313"/>
              <a:gd name="connsiteY2" fmla="*/ 124161 h 411163"/>
              <a:gd name="connsiteX3" fmla="*/ 145062 w 615313"/>
              <a:gd name="connsiteY3" fmla="*/ 98374 h 411163"/>
              <a:gd name="connsiteX4" fmla="*/ 456728 w 615313"/>
              <a:gd name="connsiteY4" fmla="*/ 39636 h 411163"/>
              <a:gd name="connsiteX5" fmla="*/ 595088 w 615313"/>
              <a:gd name="connsiteY5" fmla="*/ 155678 h 411163"/>
              <a:gd name="connsiteX6" fmla="*/ 530935 w 615313"/>
              <a:gd name="connsiteY6" fmla="*/ 387764 h 411163"/>
              <a:gd name="connsiteX7" fmla="*/ 445238 w 615313"/>
              <a:gd name="connsiteY7" fmla="*/ 411163 h 411163"/>
              <a:gd name="connsiteX8" fmla="*/ 400715 w 615313"/>
              <a:gd name="connsiteY8" fmla="*/ 404955 h 411163"/>
              <a:gd name="connsiteX9" fmla="*/ 296347 w 615313"/>
              <a:gd name="connsiteY9" fmla="*/ 325206 h 411163"/>
              <a:gd name="connsiteX10" fmla="*/ 293474 w 615313"/>
              <a:gd name="connsiteY10" fmla="*/ 159021 h 411163"/>
              <a:gd name="connsiteX11" fmla="*/ 299698 w 615313"/>
              <a:gd name="connsiteY11" fmla="*/ 157589 h 411163"/>
              <a:gd name="connsiteX12" fmla="*/ 349967 w 615313"/>
              <a:gd name="connsiteY12" fmla="*/ 185764 h 411163"/>
              <a:gd name="connsiteX13" fmla="*/ 351882 w 615313"/>
              <a:gd name="connsiteY13" fmla="*/ 191494 h 411163"/>
              <a:gd name="connsiteX14" fmla="*/ 354276 w 615313"/>
              <a:gd name="connsiteY14" fmla="*/ 291778 h 411163"/>
              <a:gd name="connsiteX15" fmla="*/ 417950 w 615313"/>
              <a:gd name="connsiteY15" fmla="*/ 340487 h 411163"/>
              <a:gd name="connsiteX16" fmla="*/ 497901 w 615313"/>
              <a:gd name="connsiteY16" fmla="*/ 330459 h 411163"/>
              <a:gd name="connsiteX17" fmla="*/ 535244 w 615313"/>
              <a:gd name="connsiteY17" fmla="*/ 185286 h 411163"/>
              <a:gd name="connsiteX18" fmla="*/ 437578 w 615313"/>
              <a:gd name="connsiteY18" fmla="*/ 103149 h 411163"/>
              <a:gd name="connsiteX19" fmla="*/ 178095 w 615313"/>
              <a:gd name="connsiteY19" fmla="*/ 156156 h 411163"/>
              <a:gd name="connsiteX20" fmla="*/ 133093 w 615313"/>
              <a:gd name="connsiteY20" fmla="*/ 181943 h 411163"/>
              <a:gd name="connsiteX21" fmla="*/ 221662 w 615313"/>
              <a:gd name="connsiteY21" fmla="*/ 271243 h 411163"/>
              <a:gd name="connsiteX22" fmla="*/ 222619 w 615313"/>
              <a:gd name="connsiteY22" fmla="*/ 277452 h 411163"/>
              <a:gd name="connsiteX23" fmla="*/ 189107 w 615313"/>
              <a:gd name="connsiteY23" fmla="*/ 324728 h 411163"/>
              <a:gd name="connsiteX24" fmla="*/ 182883 w 615313"/>
              <a:gd name="connsiteY24" fmla="*/ 325683 h 411163"/>
              <a:gd name="connsiteX25" fmla="*/ 57450 w 615313"/>
              <a:gd name="connsiteY25" fmla="*/ 186719 h 411163"/>
              <a:gd name="connsiteX26" fmla="*/ 0 w 615313"/>
              <a:gd name="connsiteY26" fmla="*/ 10506 h 411163"/>
              <a:gd name="connsiteX27" fmla="*/ 3830 w 615313"/>
              <a:gd name="connsiteY27" fmla="*/ 5731 h 41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15313" h="411163">
                <a:moveTo>
                  <a:pt x="61280" y="0"/>
                </a:moveTo>
                <a:cubicBezTo>
                  <a:pt x="63674" y="0"/>
                  <a:pt x="66068" y="1433"/>
                  <a:pt x="66068" y="3820"/>
                </a:cubicBezTo>
                <a:cubicBezTo>
                  <a:pt x="70855" y="45844"/>
                  <a:pt x="81866" y="86435"/>
                  <a:pt x="100059" y="124161"/>
                </a:cubicBezTo>
                <a:lnTo>
                  <a:pt x="145062" y="98374"/>
                </a:lnTo>
                <a:cubicBezTo>
                  <a:pt x="257089" y="33905"/>
                  <a:pt x="367681" y="12894"/>
                  <a:pt x="456728" y="39636"/>
                </a:cubicBezTo>
                <a:cubicBezTo>
                  <a:pt x="518487" y="58260"/>
                  <a:pt x="566362" y="98374"/>
                  <a:pt x="595088" y="155678"/>
                </a:cubicBezTo>
                <a:cubicBezTo>
                  <a:pt x="638175" y="242113"/>
                  <a:pt x="610408" y="341920"/>
                  <a:pt x="530935" y="387764"/>
                </a:cubicBezTo>
                <a:cubicBezTo>
                  <a:pt x="504604" y="403045"/>
                  <a:pt x="475400" y="411163"/>
                  <a:pt x="445238" y="411163"/>
                </a:cubicBezTo>
                <a:cubicBezTo>
                  <a:pt x="430397" y="411163"/>
                  <a:pt x="415556" y="408775"/>
                  <a:pt x="400715" y="404955"/>
                </a:cubicBezTo>
                <a:cubicBezTo>
                  <a:pt x="356669" y="393017"/>
                  <a:pt x="319327" y="364842"/>
                  <a:pt x="296347" y="325206"/>
                </a:cubicBezTo>
                <a:cubicBezTo>
                  <a:pt x="267143" y="274109"/>
                  <a:pt x="266186" y="211073"/>
                  <a:pt x="293474" y="159021"/>
                </a:cubicBezTo>
                <a:cubicBezTo>
                  <a:pt x="294911" y="157111"/>
                  <a:pt x="297304" y="156156"/>
                  <a:pt x="299698" y="157589"/>
                </a:cubicBezTo>
                <a:lnTo>
                  <a:pt x="349967" y="185764"/>
                </a:lnTo>
                <a:cubicBezTo>
                  <a:pt x="352361" y="187196"/>
                  <a:pt x="352839" y="189584"/>
                  <a:pt x="351882" y="191494"/>
                </a:cubicBezTo>
                <a:cubicBezTo>
                  <a:pt x="335604" y="223012"/>
                  <a:pt x="336562" y="261215"/>
                  <a:pt x="354276" y="291778"/>
                </a:cubicBezTo>
                <a:cubicBezTo>
                  <a:pt x="368160" y="316132"/>
                  <a:pt x="391140" y="333324"/>
                  <a:pt x="417950" y="340487"/>
                </a:cubicBezTo>
                <a:cubicBezTo>
                  <a:pt x="445238" y="348128"/>
                  <a:pt x="473485" y="344307"/>
                  <a:pt x="497901" y="330459"/>
                </a:cubicBezTo>
                <a:cubicBezTo>
                  <a:pt x="546255" y="302284"/>
                  <a:pt x="562532" y="240203"/>
                  <a:pt x="535244" y="185286"/>
                </a:cubicBezTo>
                <a:cubicBezTo>
                  <a:pt x="515136" y="145173"/>
                  <a:pt x="481145" y="116520"/>
                  <a:pt x="437578" y="103149"/>
                </a:cubicBezTo>
                <a:cubicBezTo>
                  <a:pt x="366245" y="82137"/>
                  <a:pt x="274324" y="100761"/>
                  <a:pt x="178095" y="156156"/>
                </a:cubicBezTo>
                <a:lnTo>
                  <a:pt x="133093" y="181943"/>
                </a:lnTo>
                <a:cubicBezTo>
                  <a:pt x="157509" y="216804"/>
                  <a:pt x="187192" y="246411"/>
                  <a:pt x="221662" y="271243"/>
                </a:cubicBezTo>
                <a:cubicBezTo>
                  <a:pt x="223577" y="272676"/>
                  <a:pt x="224055" y="275541"/>
                  <a:pt x="222619" y="277452"/>
                </a:cubicBezTo>
                <a:lnTo>
                  <a:pt x="189107" y="324728"/>
                </a:lnTo>
                <a:cubicBezTo>
                  <a:pt x="187670" y="326638"/>
                  <a:pt x="184798" y="327116"/>
                  <a:pt x="182883" y="325683"/>
                </a:cubicBezTo>
                <a:cubicBezTo>
                  <a:pt x="131656" y="288913"/>
                  <a:pt x="89526" y="242113"/>
                  <a:pt x="57450" y="186719"/>
                </a:cubicBezTo>
                <a:cubicBezTo>
                  <a:pt x="25853" y="132279"/>
                  <a:pt x="6224" y="72586"/>
                  <a:pt x="0" y="10506"/>
                </a:cubicBezTo>
                <a:cubicBezTo>
                  <a:pt x="0" y="8118"/>
                  <a:pt x="1436" y="5731"/>
                  <a:pt x="3830" y="5731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solidFill>
                  <a:schemeClr val="tx1">
                    <a:alpha val="0"/>
                  </a:schemeClr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9" name="Espace réservé du texte 22">
            <a:extLst>
              <a:ext uri="{FF2B5EF4-FFF2-40B4-BE49-F238E27FC236}">
                <a16:creationId xmlns:a16="http://schemas.microsoft.com/office/drawing/2014/main" id="{5DAA1F0A-2CF1-B5F7-9A38-4B3649977A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1421" y="5306120"/>
            <a:ext cx="5500754" cy="1395062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00/</a:t>
            </a:r>
            <a:br>
              <a:rPr lang="fr-FR" dirty="0"/>
            </a:br>
            <a:r>
              <a:rPr lang="fr-FR" dirty="0"/>
              <a:t>SOUS-PARTIE</a:t>
            </a:r>
          </a:p>
        </p:txBody>
      </p:sp>
    </p:spTree>
    <p:extLst>
      <p:ext uri="{BB962C8B-B14F-4D97-AF65-F5344CB8AC3E}">
        <p14:creationId xmlns:p14="http://schemas.microsoft.com/office/powerpoint/2010/main" val="15675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'INTERCALAIRE AVEC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DE06634-247F-1621-8343-44880349ADF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F36222EB-0968-98CB-63E9-34908CEA5EF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2764" y="347663"/>
            <a:ext cx="594723" cy="479425"/>
          </a:xfrm>
          <a:custGeom>
            <a:avLst/>
            <a:gdLst>
              <a:gd name="connsiteX0" fmla="*/ 410412 w 594723"/>
              <a:gd name="connsiteY0" fmla="*/ 0 h 479425"/>
              <a:gd name="connsiteX1" fmla="*/ 591969 w 594723"/>
              <a:gd name="connsiteY1" fmla="*/ 37686 h 479425"/>
              <a:gd name="connsiteX2" fmla="*/ 594358 w 594723"/>
              <a:gd name="connsiteY2" fmla="*/ 43411 h 479425"/>
              <a:gd name="connsiteX3" fmla="*/ 570469 w 594723"/>
              <a:gd name="connsiteY3" fmla="*/ 96362 h 479425"/>
              <a:gd name="connsiteX4" fmla="*/ 564735 w 594723"/>
              <a:gd name="connsiteY4" fmla="*/ 98270 h 479425"/>
              <a:gd name="connsiteX5" fmla="*/ 443379 w 594723"/>
              <a:gd name="connsiteY5" fmla="*/ 67263 h 479425"/>
              <a:gd name="connsiteX6" fmla="*/ 443379 w 594723"/>
              <a:gd name="connsiteY6" fmla="*/ 119260 h 479425"/>
              <a:gd name="connsiteX7" fmla="*/ 338745 w 594723"/>
              <a:gd name="connsiteY7" fmla="*/ 417410 h 479425"/>
              <a:gd name="connsiteX8" fmla="*/ 184423 w 594723"/>
              <a:gd name="connsiteY8" fmla="*/ 479425 h 479425"/>
              <a:gd name="connsiteX9" fmla="*/ 169134 w 594723"/>
              <a:gd name="connsiteY9" fmla="*/ 478948 h 479425"/>
              <a:gd name="connsiteX10" fmla="*/ 0 w 594723"/>
              <a:gd name="connsiteY10" fmla="*/ 307691 h 479425"/>
              <a:gd name="connsiteX11" fmla="*/ 171523 w 594723"/>
              <a:gd name="connsiteY11" fmla="*/ 136433 h 479425"/>
              <a:gd name="connsiteX12" fmla="*/ 316768 w 594723"/>
              <a:gd name="connsiteY12" fmla="*/ 217053 h 479425"/>
              <a:gd name="connsiteX13" fmla="*/ 315334 w 594723"/>
              <a:gd name="connsiteY13" fmla="*/ 223255 h 479425"/>
              <a:gd name="connsiteX14" fmla="*/ 265167 w 594723"/>
              <a:gd name="connsiteY14" fmla="*/ 252354 h 479425"/>
              <a:gd name="connsiteX15" fmla="*/ 259434 w 594723"/>
              <a:gd name="connsiteY15" fmla="*/ 250923 h 479425"/>
              <a:gd name="connsiteX16" fmla="*/ 171523 w 594723"/>
              <a:gd name="connsiteY16" fmla="*/ 203219 h 479425"/>
              <a:gd name="connsiteX17" fmla="*/ 66411 w 594723"/>
              <a:gd name="connsiteY17" fmla="*/ 307691 h 479425"/>
              <a:gd name="connsiteX18" fmla="*/ 173434 w 594723"/>
              <a:gd name="connsiteY18" fmla="*/ 412639 h 479425"/>
              <a:gd name="connsiteX19" fmla="*/ 293357 w 594723"/>
              <a:gd name="connsiteY19" fmla="*/ 368752 h 479425"/>
              <a:gd name="connsiteX20" fmla="*/ 376968 w 594723"/>
              <a:gd name="connsiteY20" fmla="*/ 119260 h 479425"/>
              <a:gd name="connsiteX21" fmla="*/ 376968 w 594723"/>
              <a:gd name="connsiteY21" fmla="*/ 67263 h 479425"/>
              <a:gd name="connsiteX22" fmla="*/ 255134 w 594723"/>
              <a:gd name="connsiteY22" fmla="*/ 98747 h 479425"/>
              <a:gd name="connsiteX23" fmla="*/ 249401 w 594723"/>
              <a:gd name="connsiteY23" fmla="*/ 96839 h 479425"/>
              <a:gd name="connsiteX24" fmla="*/ 225512 w 594723"/>
              <a:gd name="connsiteY24" fmla="*/ 44365 h 479425"/>
              <a:gd name="connsiteX25" fmla="*/ 227423 w 594723"/>
              <a:gd name="connsiteY25" fmla="*/ 38163 h 479425"/>
              <a:gd name="connsiteX26" fmla="*/ 410412 w 594723"/>
              <a:gd name="connsiteY26" fmla="*/ 0 h 47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94723" h="479425">
                <a:moveTo>
                  <a:pt x="410412" y="0"/>
                </a:moveTo>
                <a:cubicBezTo>
                  <a:pt x="473957" y="0"/>
                  <a:pt x="534635" y="12403"/>
                  <a:pt x="591969" y="37686"/>
                </a:cubicBezTo>
                <a:cubicBezTo>
                  <a:pt x="594358" y="38640"/>
                  <a:pt x="595313" y="41503"/>
                  <a:pt x="594358" y="43411"/>
                </a:cubicBezTo>
                <a:lnTo>
                  <a:pt x="570469" y="96362"/>
                </a:lnTo>
                <a:cubicBezTo>
                  <a:pt x="569513" y="98270"/>
                  <a:pt x="566646" y="99224"/>
                  <a:pt x="564735" y="98270"/>
                </a:cubicBezTo>
                <a:cubicBezTo>
                  <a:pt x="526035" y="81097"/>
                  <a:pt x="485424" y="71079"/>
                  <a:pt x="443379" y="67263"/>
                </a:cubicBezTo>
                <a:lnTo>
                  <a:pt x="443379" y="119260"/>
                </a:lnTo>
                <a:cubicBezTo>
                  <a:pt x="443379" y="248061"/>
                  <a:pt x="406590" y="353964"/>
                  <a:pt x="338745" y="417410"/>
                </a:cubicBezTo>
                <a:cubicBezTo>
                  <a:pt x="295745" y="457958"/>
                  <a:pt x="242234" y="479425"/>
                  <a:pt x="184423" y="479425"/>
                </a:cubicBezTo>
                <a:cubicBezTo>
                  <a:pt x="179167" y="479425"/>
                  <a:pt x="174389" y="478948"/>
                  <a:pt x="169134" y="478948"/>
                </a:cubicBezTo>
                <a:cubicBezTo>
                  <a:pt x="72622" y="472746"/>
                  <a:pt x="0" y="399282"/>
                  <a:pt x="0" y="307691"/>
                </a:cubicBezTo>
                <a:cubicBezTo>
                  <a:pt x="0" y="213237"/>
                  <a:pt x="76923" y="136433"/>
                  <a:pt x="171523" y="136433"/>
                </a:cubicBezTo>
                <a:cubicBezTo>
                  <a:pt x="230290" y="136433"/>
                  <a:pt x="285712" y="167441"/>
                  <a:pt x="316768" y="217053"/>
                </a:cubicBezTo>
                <a:cubicBezTo>
                  <a:pt x="318201" y="218961"/>
                  <a:pt x="317245" y="221824"/>
                  <a:pt x="315334" y="223255"/>
                </a:cubicBezTo>
                <a:lnTo>
                  <a:pt x="265167" y="252354"/>
                </a:lnTo>
                <a:cubicBezTo>
                  <a:pt x="263256" y="253785"/>
                  <a:pt x="260868" y="253308"/>
                  <a:pt x="259434" y="250923"/>
                </a:cubicBezTo>
                <a:cubicBezTo>
                  <a:pt x="240323" y="221347"/>
                  <a:pt x="206878" y="203219"/>
                  <a:pt x="171523" y="203219"/>
                </a:cubicBezTo>
                <a:cubicBezTo>
                  <a:pt x="113712" y="203219"/>
                  <a:pt x="66411" y="249969"/>
                  <a:pt x="66411" y="307691"/>
                </a:cubicBezTo>
                <a:cubicBezTo>
                  <a:pt x="66411" y="363504"/>
                  <a:pt x="112756" y="408823"/>
                  <a:pt x="173434" y="412639"/>
                </a:cubicBezTo>
                <a:cubicBezTo>
                  <a:pt x="218345" y="415025"/>
                  <a:pt x="259912" y="400236"/>
                  <a:pt x="293357" y="368752"/>
                </a:cubicBezTo>
                <a:cubicBezTo>
                  <a:pt x="347346" y="318186"/>
                  <a:pt x="376968" y="229456"/>
                  <a:pt x="376968" y="119260"/>
                </a:cubicBezTo>
                <a:lnTo>
                  <a:pt x="376968" y="67263"/>
                </a:lnTo>
                <a:cubicBezTo>
                  <a:pt x="334923" y="71079"/>
                  <a:pt x="293834" y="81574"/>
                  <a:pt x="255134" y="98747"/>
                </a:cubicBezTo>
                <a:cubicBezTo>
                  <a:pt x="253223" y="99701"/>
                  <a:pt x="250356" y="98747"/>
                  <a:pt x="249401" y="96839"/>
                </a:cubicBezTo>
                <a:lnTo>
                  <a:pt x="225512" y="44365"/>
                </a:lnTo>
                <a:cubicBezTo>
                  <a:pt x="224556" y="41980"/>
                  <a:pt x="225512" y="39117"/>
                  <a:pt x="227423" y="38163"/>
                </a:cubicBezTo>
                <a:cubicBezTo>
                  <a:pt x="285234" y="12403"/>
                  <a:pt x="346868" y="0"/>
                  <a:pt x="410412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B6C50635-F6C5-E3E2-7CB0-2EC41EC1E69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3613" y="486824"/>
            <a:ext cx="391638" cy="671450"/>
          </a:xfrm>
          <a:custGeom>
            <a:avLst/>
            <a:gdLst>
              <a:gd name="connsiteX0" fmla="*/ 209064 w 391638"/>
              <a:gd name="connsiteY0" fmla="*/ 1374 h 671450"/>
              <a:gd name="connsiteX1" fmla="*/ 271527 w 391638"/>
              <a:gd name="connsiteY1" fmla="*/ 22603 h 671450"/>
              <a:gd name="connsiteX2" fmla="*/ 334215 w 391638"/>
              <a:gd name="connsiteY2" fmla="*/ 256290 h 671450"/>
              <a:gd name="connsiteX3" fmla="*/ 191613 w 391638"/>
              <a:gd name="connsiteY3" fmla="*/ 342309 h 671450"/>
              <a:gd name="connsiteX4" fmla="*/ 186828 w 391638"/>
              <a:gd name="connsiteY4" fmla="*/ 338008 h 671450"/>
              <a:gd name="connsiteX5" fmla="*/ 186349 w 391638"/>
              <a:gd name="connsiteY5" fmla="*/ 279706 h 671450"/>
              <a:gd name="connsiteX6" fmla="*/ 190656 w 391638"/>
              <a:gd name="connsiteY6" fmla="*/ 275405 h 671450"/>
              <a:gd name="connsiteX7" fmla="*/ 276313 w 391638"/>
              <a:gd name="connsiteY7" fmla="*/ 223316 h 671450"/>
              <a:gd name="connsiteX8" fmla="*/ 238030 w 391638"/>
              <a:gd name="connsiteY8" fmla="*/ 79950 h 671450"/>
              <a:gd name="connsiteX9" fmla="*/ 93515 w 391638"/>
              <a:gd name="connsiteY9" fmla="*/ 120092 h 671450"/>
              <a:gd name="connsiteX10" fmla="*/ 71502 w 391638"/>
              <a:gd name="connsiteY10" fmla="*/ 245776 h 671450"/>
              <a:gd name="connsiteX11" fmla="*/ 246165 w 391638"/>
              <a:gd name="connsiteY11" fmla="*/ 443143 h 671450"/>
              <a:gd name="connsiteX12" fmla="*/ 291626 w 391638"/>
              <a:gd name="connsiteY12" fmla="*/ 469427 h 671450"/>
              <a:gd name="connsiteX13" fmla="*/ 325123 w 391638"/>
              <a:gd name="connsiteY13" fmla="*/ 348044 h 671450"/>
              <a:gd name="connsiteX14" fmla="*/ 329908 w 391638"/>
              <a:gd name="connsiteY14" fmla="*/ 344221 h 671450"/>
              <a:gd name="connsiteX15" fmla="*/ 387331 w 391638"/>
              <a:gd name="connsiteY15" fmla="*/ 349478 h 671450"/>
              <a:gd name="connsiteX16" fmla="*/ 391638 w 391638"/>
              <a:gd name="connsiteY16" fmla="*/ 354256 h 671450"/>
              <a:gd name="connsiteX17" fmla="*/ 333736 w 391638"/>
              <a:gd name="connsiteY17" fmla="*/ 532508 h 671450"/>
              <a:gd name="connsiteX18" fmla="*/ 209319 w 391638"/>
              <a:gd name="connsiteY18" fmla="*/ 670617 h 671450"/>
              <a:gd name="connsiteX19" fmla="*/ 203098 w 391638"/>
              <a:gd name="connsiteY19" fmla="*/ 669662 h 671450"/>
              <a:gd name="connsiteX20" fmla="*/ 169601 w 391638"/>
              <a:gd name="connsiteY20" fmla="*/ 622351 h 671450"/>
              <a:gd name="connsiteX21" fmla="*/ 170558 w 391638"/>
              <a:gd name="connsiteY21" fmla="*/ 616138 h 671450"/>
              <a:gd name="connsiteX22" fmla="*/ 258129 w 391638"/>
              <a:gd name="connsiteY22" fmla="*/ 527251 h 671450"/>
              <a:gd name="connsiteX23" fmla="*/ 213147 w 391638"/>
              <a:gd name="connsiteY23" fmla="*/ 500968 h 671450"/>
              <a:gd name="connsiteX24" fmla="*/ 6422 w 391638"/>
              <a:gd name="connsiteY24" fmla="*/ 261069 h 671450"/>
              <a:gd name="connsiteX25" fmla="*/ 38005 w 391638"/>
              <a:gd name="connsiteY25" fmla="*/ 83295 h 671450"/>
              <a:gd name="connsiteX26" fmla="*/ 209064 w 391638"/>
              <a:gd name="connsiteY26" fmla="*/ 1374 h 6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1638" h="671450">
                <a:moveTo>
                  <a:pt x="209064" y="1374"/>
                </a:moveTo>
                <a:cubicBezTo>
                  <a:pt x="230493" y="4145"/>
                  <a:pt x="251668" y="11134"/>
                  <a:pt x="271527" y="22603"/>
                </a:cubicBezTo>
                <a:cubicBezTo>
                  <a:pt x="353356" y="69436"/>
                  <a:pt x="381589" y="174571"/>
                  <a:pt x="334215" y="256290"/>
                </a:cubicBezTo>
                <a:cubicBezTo>
                  <a:pt x="304546" y="307424"/>
                  <a:pt x="250472" y="339920"/>
                  <a:pt x="191613" y="342309"/>
                </a:cubicBezTo>
                <a:cubicBezTo>
                  <a:pt x="189220" y="342309"/>
                  <a:pt x="186828" y="340398"/>
                  <a:pt x="186828" y="338008"/>
                </a:cubicBezTo>
                <a:lnTo>
                  <a:pt x="186349" y="279706"/>
                </a:lnTo>
                <a:cubicBezTo>
                  <a:pt x="186349" y="277795"/>
                  <a:pt x="188263" y="275405"/>
                  <a:pt x="190656" y="275405"/>
                </a:cubicBezTo>
                <a:cubicBezTo>
                  <a:pt x="226067" y="273972"/>
                  <a:pt x="258607" y="253900"/>
                  <a:pt x="276313" y="223316"/>
                </a:cubicBezTo>
                <a:cubicBezTo>
                  <a:pt x="305503" y="173137"/>
                  <a:pt x="288276" y="109101"/>
                  <a:pt x="238030" y="79950"/>
                </a:cubicBezTo>
                <a:cubicBezTo>
                  <a:pt x="189699" y="52232"/>
                  <a:pt x="127490" y="69436"/>
                  <a:pt x="93515" y="120092"/>
                </a:cubicBezTo>
                <a:cubicBezTo>
                  <a:pt x="68631" y="157845"/>
                  <a:pt x="60975" y="201333"/>
                  <a:pt x="71502" y="245776"/>
                </a:cubicBezTo>
                <a:cubicBezTo>
                  <a:pt x="88251" y="317937"/>
                  <a:pt x="150460" y="388186"/>
                  <a:pt x="246165" y="443143"/>
                </a:cubicBezTo>
                <a:lnTo>
                  <a:pt x="291626" y="469427"/>
                </a:lnTo>
                <a:cubicBezTo>
                  <a:pt x="309331" y="431196"/>
                  <a:pt x="320816" y="390576"/>
                  <a:pt x="325123" y="348044"/>
                </a:cubicBezTo>
                <a:cubicBezTo>
                  <a:pt x="325123" y="345655"/>
                  <a:pt x="327515" y="344221"/>
                  <a:pt x="329908" y="344221"/>
                </a:cubicBezTo>
                <a:lnTo>
                  <a:pt x="387331" y="349478"/>
                </a:lnTo>
                <a:cubicBezTo>
                  <a:pt x="389724" y="349955"/>
                  <a:pt x="391638" y="351867"/>
                  <a:pt x="391638" y="354256"/>
                </a:cubicBezTo>
                <a:cubicBezTo>
                  <a:pt x="384939" y="417337"/>
                  <a:pt x="365798" y="477073"/>
                  <a:pt x="333736" y="532508"/>
                </a:cubicBezTo>
                <a:cubicBezTo>
                  <a:pt x="302153" y="586987"/>
                  <a:pt x="260043" y="633820"/>
                  <a:pt x="209319" y="670617"/>
                </a:cubicBezTo>
                <a:cubicBezTo>
                  <a:pt x="207405" y="672051"/>
                  <a:pt x="204533" y="671573"/>
                  <a:pt x="203098" y="669662"/>
                </a:cubicBezTo>
                <a:lnTo>
                  <a:pt x="169601" y="622351"/>
                </a:lnTo>
                <a:cubicBezTo>
                  <a:pt x="168165" y="620439"/>
                  <a:pt x="168644" y="617572"/>
                  <a:pt x="170558" y="616138"/>
                </a:cubicBezTo>
                <a:cubicBezTo>
                  <a:pt x="204533" y="591288"/>
                  <a:pt x="234202" y="561659"/>
                  <a:pt x="258129" y="527251"/>
                </a:cubicBezTo>
                <a:lnTo>
                  <a:pt x="213147" y="500968"/>
                </a:lnTo>
                <a:cubicBezTo>
                  <a:pt x="101171" y="436453"/>
                  <a:pt x="27478" y="351389"/>
                  <a:pt x="6422" y="261069"/>
                </a:cubicBezTo>
                <a:cubicBezTo>
                  <a:pt x="-8412" y="197988"/>
                  <a:pt x="2594" y="136818"/>
                  <a:pt x="38005" y="83295"/>
                </a:cubicBezTo>
                <a:cubicBezTo>
                  <a:pt x="78202" y="22723"/>
                  <a:pt x="144777" y="-6936"/>
                  <a:pt x="209064" y="1374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4A95A391-7511-3E7D-0511-2EB081395AC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4664" y="828675"/>
            <a:ext cx="615313" cy="411163"/>
          </a:xfrm>
          <a:custGeom>
            <a:avLst/>
            <a:gdLst>
              <a:gd name="connsiteX0" fmla="*/ 61280 w 615313"/>
              <a:gd name="connsiteY0" fmla="*/ 0 h 411163"/>
              <a:gd name="connsiteX1" fmla="*/ 66068 w 615313"/>
              <a:gd name="connsiteY1" fmla="*/ 3820 h 411163"/>
              <a:gd name="connsiteX2" fmla="*/ 100059 w 615313"/>
              <a:gd name="connsiteY2" fmla="*/ 124161 h 411163"/>
              <a:gd name="connsiteX3" fmla="*/ 145062 w 615313"/>
              <a:gd name="connsiteY3" fmla="*/ 98374 h 411163"/>
              <a:gd name="connsiteX4" fmla="*/ 456728 w 615313"/>
              <a:gd name="connsiteY4" fmla="*/ 39636 h 411163"/>
              <a:gd name="connsiteX5" fmla="*/ 595088 w 615313"/>
              <a:gd name="connsiteY5" fmla="*/ 155678 h 411163"/>
              <a:gd name="connsiteX6" fmla="*/ 530935 w 615313"/>
              <a:gd name="connsiteY6" fmla="*/ 387764 h 411163"/>
              <a:gd name="connsiteX7" fmla="*/ 445238 w 615313"/>
              <a:gd name="connsiteY7" fmla="*/ 411163 h 411163"/>
              <a:gd name="connsiteX8" fmla="*/ 400715 w 615313"/>
              <a:gd name="connsiteY8" fmla="*/ 404955 h 411163"/>
              <a:gd name="connsiteX9" fmla="*/ 296347 w 615313"/>
              <a:gd name="connsiteY9" fmla="*/ 325206 h 411163"/>
              <a:gd name="connsiteX10" fmla="*/ 293474 w 615313"/>
              <a:gd name="connsiteY10" fmla="*/ 159021 h 411163"/>
              <a:gd name="connsiteX11" fmla="*/ 299698 w 615313"/>
              <a:gd name="connsiteY11" fmla="*/ 157589 h 411163"/>
              <a:gd name="connsiteX12" fmla="*/ 349967 w 615313"/>
              <a:gd name="connsiteY12" fmla="*/ 185764 h 411163"/>
              <a:gd name="connsiteX13" fmla="*/ 351882 w 615313"/>
              <a:gd name="connsiteY13" fmla="*/ 191494 h 411163"/>
              <a:gd name="connsiteX14" fmla="*/ 354276 w 615313"/>
              <a:gd name="connsiteY14" fmla="*/ 291778 h 411163"/>
              <a:gd name="connsiteX15" fmla="*/ 417950 w 615313"/>
              <a:gd name="connsiteY15" fmla="*/ 340487 h 411163"/>
              <a:gd name="connsiteX16" fmla="*/ 497901 w 615313"/>
              <a:gd name="connsiteY16" fmla="*/ 330459 h 411163"/>
              <a:gd name="connsiteX17" fmla="*/ 535244 w 615313"/>
              <a:gd name="connsiteY17" fmla="*/ 185286 h 411163"/>
              <a:gd name="connsiteX18" fmla="*/ 437578 w 615313"/>
              <a:gd name="connsiteY18" fmla="*/ 103149 h 411163"/>
              <a:gd name="connsiteX19" fmla="*/ 178095 w 615313"/>
              <a:gd name="connsiteY19" fmla="*/ 156156 h 411163"/>
              <a:gd name="connsiteX20" fmla="*/ 133093 w 615313"/>
              <a:gd name="connsiteY20" fmla="*/ 181943 h 411163"/>
              <a:gd name="connsiteX21" fmla="*/ 221662 w 615313"/>
              <a:gd name="connsiteY21" fmla="*/ 271243 h 411163"/>
              <a:gd name="connsiteX22" fmla="*/ 222619 w 615313"/>
              <a:gd name="connsiteY22" fmla="*/ 277452 h 411163"/>
              <a:gd name="connsiteX23" fmla="*/ 189107 w 615313"/>
              <a:gd name="connsiteY23" fmla="*/ 324728 h 411163"/>
              <a:gd name="connsiteX24" fmla="*/ 182883 w 615313"/>
              <a:gd name="connsiteY24" fmla="*/ 325683 h 411163"/>
              <a:gd name="connsiteX25" fmla="*/ 57450 w 615313"/>
              <a:gd name="connsiteY25" fmla="*/ 186719 h 411163"/>
              <a:gd name="connsiteX26" fmla="*/ 0 w 615313"/>
              <a:gd name="connsiteY26" fmla="*/ 10506 h 411163"/>
              <a:gd name="connsiteX27" fmla="*/ 3830 w 615313"/>
              <a:gd name="connsiteY27" fmla="*/ 5731 h 41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15313" h="411163">
                <a:moveTo>
                  <a:pt x="61280" y="0"/>
                </a:moveTo>
                <a:cubicBezTo>
                  <a:pt x="63674" y="0"/>
                  <a:pt x="66068" y="1433"/>
                  <a:pt x="66068" y="3820"/>
                </a:cubicBezTo>
                <a:cubicBezTo>
                  <a:pt x="70855" y="45844"/>
                  <a:pt x="81866" y="86435"/>
                  <a:pt x="100059" y="124161"/>
                </a:cubicBezTo>
                <a:lnTo>
                  <a:pt x="145062" y="98374"/>
                </a:lnTo>
                <a:cubicBezTo>
                  <a:pt x="257089" y="33905"/>
                  <a:pt x="367681" y="12894"/>
                  <a:pt x="456728" y="39636"/>
                </a:cubicBezTo>
                <a:cubicBezTo>
                  <a:pt x="518487" y="58260"/>
                  <a:pt x="566362" y="98374"/>
                  <a:pt x="595088" y="155678"/>
                </a:cubicBezTo>
                <a:cubicBezTo>
                  <a:pt x="638175" y="242113"/>
                  <a:pt x="610408" y="341920"/>
                  <a:pt x="530935" y="387764"/>
                </a:cubicBezTo>
                <a:cubicBezTo>
                  <a:pt x="504604" y="403045"/>
                  <a:pt x="475400" y="411163"/>
                  <a:pt x="445238" y="411163"/>
                </a:cubicBezTo>
                <a:cubicBezTo>
                  <a:pt x="430397" y="411163"/>
                  <a:pt x="415556" y="408775"/>
                  <a:pt x="400715" y="404955"/>
                </a:cubicBezTo>
                <a:cubicBezTo>
                  <a:pt x="356669" y="393017"/>
                  <a:pt x="319327" y="364842"/>
                  <a:pt x="296347" y="325206"/>
                </a:cubicBezTo>
                <a:cubicBezTo>
                  <a:pt x="267143" y="274109"/>
                  <a:pt x="266186" y="211073"/>
                  <a:pt x="293474" y="159021"/>
                </a:cubicBezTo>
                <a:cubicBezTo>
                  <a:pt x="294911" y="157111"/>
                  <a:pt x="297304" y="156156"/>
                  <a:pt x="299698" y="157589"/>
                </a:cubicBezTo>
                <a:lnTo>
                  <a:pt x="349967" y="185764"/>
                </a:lnTo>
                <a:cubicBezTo>
                  <a:pt x="352361" y="187196"/>
                  <a:pt x="352839" y="189584"/>
                  <a:pt x="351882" y="191494"/>
                </a:cubicBezTo>
                <a:cubicBezTo>
                  <a:pt x="335604" y="223012"/>
                  <a:pt x="336562" y="261215"/>
                  <a:pt x="354276" y="291778"/>
                </a:cubicBezTo>
                <a:cubicBezTo>
                  <a:pt x="368160" y="316132"/>
                  <a:pt x="391140" y="333324"/>
                  <a:pt x="417950" y="340487"/>
                </a:cubicBezTo>
                <a:cubicBezTo>
                  <a:pt x="445238" y="348128"/>
                  <a:pt x="473485" y="344307"/>
                  <a:pt x="497901" y="330459"/>
                </a:cubicBezTo>
                <a:cubicBezTo>
                  <a:pt x="546255" y="302284"/>
                  <a:pt x="562532" y="240203"/>
                  <a:pt x="535244" y="185286"/>
                </a:cubicBezTo>
                <a:cubicBezTo>
                  <a:pt x="515136" y="145173"/>
                  <a:pt x="481145" y="116520"/>
                  <a:pt x="437578" y="103149"/>
                </a:cubicBezTo>
                <a:cubicBezTo>
                  <a:pt x="366245" y="82137"/>
                  <a:pt x="274324" y="100761"/>
                  <a:pt x="178095" y="156156"/>
                </a:cubicBezTo>
                <a:lnTo>
                  <a:pt x="133093" y="181943"/>
                </a:lnTo>
                <a:cubicBezTo>
                  <a:pt x="157509" y="216804"/>
                  <a:pt x="187192" y="246411"/>
                  <a:pt x="221662" y="271243"/>
                </a:cubicBezTo>
                <a:cubicBezTo>
                  <a:pt x="223577" y="272676"/>
                  <a:pt x="224055" y="275541"/>
                  <a:pt x="222619" y="277452"/>
                </a:cubicBezTo>
                <a:lnTo>
                  <a:pt x="189107" y="324728"/>
                </a:lnTo>
                <a:cubicBezTo>
                  <a:pt x="187670" y="326638"/>
                  <a:pt x="184798" y="327116"/>
                  <a:pt x="182883" y="325683"/>
                </a:cubicBezTo>
                <a:cubicBezTo>
                  <a:pt x="131656" y="288913"/>
                  <a:pt x="89526" y="242113"/>
                  <a:pt x="57450" y="186719"/>
                </a:cubicBezTo>
                <a:cubicBezTo>
                  <a:pt x="25853" y="132279"/>
                  <a:pt x="6224" y="72586"/>
                  <a:pt x="0" y="10506"/>
                </a:cubicBezTo>
                <a:cubicBezTo>
                  <a:pt x="0" y="8118"/>
                  <a:pt x="1436" y="5731"/>
                  <a:pt x="3830" y="5731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00" b="0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00" b="0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00" b="0">
                <a:latin typeface="+mj-lt"/>
              </a:defRPr>
            </a:lvl9pPr>
          </a:lstStyle>
          <a:p>
            <a:pPr lvl="0"/>
            <a:r>
              <a:rPr lang="fr-FR" dirty="0"/>
              <a:t>01</a:t>
            </a:r>
          </a:p>
          <a:p>
            <a:pPr lvl="1"/>
            <a:r>
              <a:rPr lang="fr-FR" dirty="0"/>
              <a:t>02</a:t>
            </a:r>
          </a:p>
          <a:p>
            <a:pPr lvl="2"/>
            <a:r>
              <a:rPr lang="fr-FR" dirty="0"/>
              <a:t>03</a:t>
            </a:r>
          </a:p>
          <a:p>
            <a:pPr lvl="3"/>
            <a:r>
              <a:rPr lang="fr-FR" dirty="0"/>
              <a:t>04</a:t>
            </a:r>
          </a:p>
          <a:p>
            <a:pPr lvl="4"/>
            <a:r>
              <a:rPr lang="fr-FR" dirty="0"/>
              <a:t>05</a:t>
            </a:r>
          </a:p>
          <a:p>
            <a:pPr lvl="5"/>
            <a:r>
              <a:rPr lang="fr-FR" dirty="0"/>
              <a:t>06</a:t>
            </a:r>
          </a:p>
          <a:p>
            <a:pPr lvl="6"/>
            <a:r>
              <a:rPr lang="fr-FR" dirty="0"/>
              <a:t>07</a:t>
            </a:r>
          </a:p>
          <a:p>
            <a:pPr lvl="7"/>
            <a:r>
              <a:rPr lang="fr-FR" dirty="0"/>
              <a:t>08</a:t>
            </a:r>
          </a:p>
          <a:p>
            <a:pPr lvl="8"/>
            <a:r>
              <a:rPr lang="fr-FR" dirty="0"/>
              <a:t>09</a:t>
            </a:r>
          </a:p>
        </p:txBody>
      </p:sp>
      <p:sp>
        <p:nvSpPr>
          <p:cNvPr id="19" name="Espace réservé du texte 22">
            <a:extLst>
              <a:ext uri="{FF2B5EF4-FFF2-40B4-BE49-F238E27FC236}">
                <a16:creationId xmlns:a16="http://schemas.microsoft.com/office/drawing/2014/main" id="{5DAA1F0A-2CF1-B5F7-9A38-4B3649977A7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1421" y="5306120"/>
            <a:ext cx="5500754" cy="1395062"/>
          </a:xfrm>
        </p:spPr>
        <p:txBody>
          <a:bodyPr wrap="square" anchor="b" anchorCtr="0">
            <a:sp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tx1"/>
                </a:solidFill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2pPr>
            <a:lvl3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90000"/>
              </a:lnSpc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4pPr>
            <a:lvl5pPr marL="0" indent="0">
              <a:lnSpc>
                <a:spcPct val="90000"/>
              </a:lnSpc>
              <a:spcAft>
                <a:spcPts val="0"/>
              </a:spcAft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5pPr>
            <a:lvl6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6pPr>
            <a:lvl7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7pPr>
            <a:lvl8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8pPr>
            <a:lvl9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fr-FR" dirty="0"/>
              <a:t>00/</a:t>
            </a:r>
            <a:br>
              <a:rPr lang="fr-FR" dirty="0"/>
            </a:br>
            <a:r>
              <a:rPr lang="fr-FR" dirty="0"/>
              <a:t>SOUS-PARTIE</a:t>
            </a:r>
          </a:p>
        </p:txBody>
      </p:sp>
    </p:spTree>
    <p:extLst>
      <p:ext uri="{BB962C8B-B14F-4D97-AF65-F5344CB8AC3E}">
        <p14:creationId xmlns:p14="http://schemas.microsoft.com/office/powerpoint/2010/main" val="408455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ARAGRAPHES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EDDFB1-D764-6FFD-FC05-2925BE468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5528352" cy="384721"/>
          </a:xfrm>
        </p:spPr>
        <p:txBody>
          <a:bodyPr/>
          <a:lstStyle/>
          <a:p>
            <a:r>
              <a:rPr lang="fr-FR" dirty="0"/>
              <a:t>Titre de la slide</a:t>
            </a:r>
          </a:p>
        </p:txBody>
      </p:sp>
      <p:sp>
        <p:nvSpPr>
          <p:cNvPr id="33" name="Espace réservé du texte 22">
            <a:extLst>
              <a:ext uri="{FF2B5EF4-FFF2-40B4-BE49-F238E27FC236}">
                <a16:creationId xmlns:a16="http://schemas.microsoft.com/office/drawing/2014/main" id="{88CE1B75-99E7-8994-1BDE-170826D7E7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428" y="1986985"/>
            <a:ext cx="5507745" cy="23083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1" cap="all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1" cap="all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37" name="Espace réservé du texte 22">
            <a:extLst>
              <a:ext uri="{FF2B5EF4-FFF2-40B4-BE49-F238E27FC236}">
                <a16:creationId xmlns:a16="http://schemas.microsoft.com/office/drawing/2014/main" id="{32903ABC-F834-0FE0-3C3D-002E39EAC1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4429" y="4058311"/>
            <a:ext cx="5507744" cy="23083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1" cap="all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1" cap="all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39" name="Espace réservé du texte 22">
            <a:extLst>
              <a:ext uri="{FF2B5EF4-FFF2-40B4-BE49-F238E27FC236}">
                <a16:creationId xmlns:a16="http://schemas.microsoft.com/office/drawing/2014/main" id="{9A173D10-8EC5-81CD-BDD7-319CAA302A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4429" y="4436926"/>
            <a:ext cx="5507746" cy="1346522"/>
          </a:xfrm>
        </p:spPr>
        <p:txBody>
          <a:bodyPr wrap="square">
            <a:spAutoFit/>
          </a:bodyPr>
          <a:lstStyle>
            <a:lvl1pPr marL="0" indent="0">
              <a:spcAft>
                <a:spcPts val="300"/>
              </a:spcAft>
              <a:buFont typeface="Arial" panose="020B0604020202020204" pitchFamily="34" charset="0"/>
              <a:buNone/>
              <a:defRPr sz="1500" b="0">
                <a:latin typeface="+mj-lt"/>
              </a:defRPr>
            </a:lvl1pPr>
            <a:lvl2pPr marL="176400" indent="-176400">
              <a:spcAft>
                <a:spcPts val="300"/>
              </a:spcAft>
              <a:buFont typeface="Arial" panose="020B0604020202020204" pitchFamily="34" charset="0"/>
              <a:buChar char="•"/>
              <a:defRPr sz="1500" b="0" cap="none" baseline="0">
                <a:latin typeface="+mj-lt"/>
              </a:defRPr>
            </a:lvl2pPr>
            <a:lvl3pPr marL="284400" indent="-176400">
              <a:spcAft>
                <a:spcPts val="300"/>
              </a:spcAft>
              <a:buFont typeface="Alliance Platt" panose="00000500000000000000" pitchFamily="50" charset="0"/>
              <a:buChar char="↗"/>
              <a:defRPr sz="1500" b="0">
                <a:latin typeface="+mj-lt"/>
              </a:defRPr>
            </a:lvl3pPr>
            <a:lvl4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4pPr>
            <a:lvl5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5pPr>
            <a:lvl6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6pPr>
            <a:lvl7pPr marL="0" indent="0">
              <a:spcAft>
                <a:spcPts val="120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7pPr>
            <a:lvl8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8pPr>
            <a:lvl9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9pPr>
          </a:lstStyle>
          <a:p>
            <a:pPr lvl="0"/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1"/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Donec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nisl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id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volutpat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mollis at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ex. </a:t>
            </a:r>
          </a:p>
          <a:p>
            <a:pPr lvl="2"/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Quisque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vulputate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nisi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volutpat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ullamcorper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8"/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Nam ut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odio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Nam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hendrerit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malesuada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urna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elementum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eros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rhoncus vitae.</a:t>
            </a:r>
          </a:p>
        </p:txBody>
      </p:sp>
      <p:sp>
        <p:nvSpPr>
          <p:cNvPr id="49" name="Espace réservé pour une image  2">
            <a:extLst>
              <a:ext uri="{FF2B5EF4-FFF2-40B4-BE49-F238E27FC236}">
                <a16:creationId xmlns:a16="http://schemas.microsoft.com/office/drawing/2014/main" id="{D211BECA-B599-BB2C-A070-63A935086E4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26686" y="712788"/>
            <a:ext cx="5507745" cy="535940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</a:t>
            </a:r>
          </a:p>
        </p:txBody>
      </p:sp>
      <p:sp>
        <p:nvSpPr>
          <p:cNvPr id="50" name="Espace réservé du texte 22">
            <a:extLst>
              <a:ext uri="{FF2B5EF4-FFF2-40B4-BE49-F238E27FC236}">
                <a16:creationId xmlns:a16="http://schemas.microsoft.com/office/drawing/2014/main" id="{04A19EDF-A574-072D-FA3F-39DC1CAECF1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4429" y="2365601"/>
            <a:ext cx="5507746" cy="1346522"/>
          </a:xfrm>
        </p:spPr>
        <p:txBody>
          <a:bodyPr wrap="square">
            <a:spAutoFit/>
          </a:bodyPr>
          <a:lstStyle>
            <a:lvl1pPr marL="0" indent="0">
              <a:spcAft>
                <a:spcPts val="300"/>
              </a:spcAft>
              <a:buFont typeface="Arial" panose="020B0604020202020204" pitchFamily="34" charset="0"/>
              <a:buNone/>
              <a:defRPr sz="1500" b="0">
                <a:latin typeface="+mj-lt"/>
              </a:defRPr>
            </a:lvl1pPr>
            <a:lvl2pPr marL="176400" indent="-176400">
              <a:spcAft>
                <a:spcPts val="300"/>
              </a:spcAft>
              <a:buFont typeface="Arial" panose="020B0604020202020204" pitchFamily="34" charset="0"/>
              <a:buChar char="•"/>
              <a:defRPr sz="1500" b="0" cap="none" baseline="0">
                <a:latin typeface="+mj-lt"/>
              </a:defRPr>
            </a:lvl2pPr>
            <a:lvl3pPr marL="284400" indent="-176400">
              <a:spcAft>
                <a:spcPts val="300"/>
              </a:spcAft>
              <a:buFont typeface="Alliance Platt" panose="00000500000000000000" pitchFamily="50" charset="0"/>
              <a:buChar char="↗"/>
              <a:defRPr sz="1500" b="0">
                <a:latin typeface="+mj-lt"/>
              </a:defRPr>
            </a:lvl3pPr>
            <a:lvl4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4pPr>
            <a:lvl5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5pPr>
            <a:lvl6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6pPr>
            <a:lvl7pPr marL="0" indent="0">
              <a:spcAft>
                <a:spcPts val="120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7pPr>
            <a:lvl8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8pPr>
            <a:lvl9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9pPr>
          </a:lstStyle>
          <a:p>
            <a:pPr lvl="0"/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1"/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Donec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nisl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id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volutpat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mollis at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ex. </a:t>
            </a:r>
          </a:p>
          <a:p>
            <a:pPr lvl="2"/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Quisque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vulputate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nisi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volutpat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ullamcorper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8"/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Nam ut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odio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Nam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hendrerit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malesuada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urna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elementum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eros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rhoncus vitae.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A9F5A75-3B80-6934-674A-AF79BD678569}"/>
              </a:ext>
            </a:extLst>
          </p:cNvPr>
          <p:cNvCxnSpPr>
            <a:cxnSpLocks/>
          </p:cNvCxnSpPr>
          <p:nvPr userDrawn="1"/>
        </p:nvCxnSpPr>
        <p:spPr>
          <a:xfrm>
            <a:off x="464429" y="1709530"/>
            <a:ext cx="55077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9EB2947-F91F-8A10-D081-D82B72E0656A}"/>
              </a:ext>
            </a:extLst>
          </p:cNvPr>
          <p:cNvCxnSpPr>
            <a:cxnSpLocks/>
          </p:cNvCxnSpPr>
          <p:nvPr userDrawn="1"/>
        </p:nvCxnSpPr>
        <p:spPr>
          <a:xfrm>
            <a:off x="464429" y="3780856"/>
            <a:ext cx="55077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2BB3D1A-DA51-9877-062C-B5CE1F910C5A}"/>
              </a:ext>
            </a:extLst>
          </p:cNvPr>
          <p:cNvCxnSpPr>
            <a:cxnSpLocks/>
          </p:cNvCxnSpPr>
          <p:nvPr userDrawn="1"/>
        </p:nvCxnSpPr>
        <p:spPr>
          <a:xfrm>
            <a:off x="464429" y="6072188"/>
            <a:ext cx="55077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31784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EDDFB1-D764-6FFD-FC05-2925BE468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5528352" cy="38472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49" name="Espace réservé pour une image  2">
            <a:extLst>
              <a:ext uri="{FF2B5EF4-FFF2-40B4-BE49-F238E27FC236}">
                <a16:creationId xmlns:a16="http://schemas.microsoft.com/office/drawing/2014/main" id="{D211BECA-B599-BB2C-A070-63A935086E4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26686" y="712788"/>
            <a:ext cx="5507745" cy="535940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</a:t>
            </a:r>
          </a:p>
        </p:txBody>
      </p:sp>
      <p:sp>
        <p:nvSpPr>
          <p:cNvPr id="10" name="Espace réservé du texte 22">
            <a:extLst>
              <a:ext uri="{FF2B5EF4-FFF2-40B4-BE49-F238E27FC236}">
                <a16:creationId xmlns:a16="http://schemas.microsoft.com/office/drawing/2014/main" id="{9F5785E5-E463-876A-3024-2304B0C9016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4428" y="2793938"/>
            <a:ext cx="5507745" cy="23083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1500" b="1" cap="all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1500" b="1" cap="all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1500" b="1" cap="all">
                <a:latin typeface="+mj-lt"/>
              </a:defRPr>
            </a:lvl9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22">
            <a:extLst>
              <a:ext uri="{FF2B5EF4-FFF2-40B4-BE49-F238E27FC236}">
                <a16:creationId xmlns:a16="http://schemas.microsoft.com/office/drawing/2014/main" id="{D8D71CF1-3F89-9CCD-74EC-125AA751C01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4429" y="3172554"/>
            <a:ext cx="5507746" cy="1346522"/>
          </a:xfrm>
        </p:spPr>
        <p:txBody>
          <a:bodyPr wrap="square">
            <a:spAutoFit/>
          </a:bodyPr>
          <a:lstStyle>
            <a:lvl1pPr marL="0" indent="0">
              <a:spcAft>
                <a:spcPts val="300"/>
              </a:spcAft>
              <a:buFont typeface="Arial" panose="020B0604020202020204" pitchFamily="34" charset="0"/>
              <a:buNone/>
              <a:defRPr sz="1500" b="0">
                <a:latin typeface="+mj-lt"/>
              </a:defRPr>
            </a:lvl1pPr>
            <a:lvl2pPr marL="176400" indent="-176400">
              <a:spcAft>
                <a:spcPts val="300"/>
              </a:spcAft>
              <a:buFont typeface="Arial" panose="020B0604020202020204" pitchFamily="34" charset="0"/>
              <a:buChar char="•"/>
              <a:defRPr sz="1500" b="0" cap="none" baseline="0">
                <a:latin typeface="+mj-lt"/>
              </a:defRPr>
            </a:lvl2pPr>
            <a:lvl3pPr marL="284400" indent="-176400">
              <a:spcAft>
                <a:spcPts val="300"/>
              </a:spcAft>
              <a:buFont typeface="Alliance Platt" panose="00000500000000000000" pitchFamily="50" charset="0"/>
              <a:buChar char="↗"/>
              <a:defRPr sz="1500" b="0">
                <a:latin typeface="+mj-lt"/>
              </a:defRPr>
            </a:lvl3pPr>
            <a:lvl4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4pPr>
            <a:lvl5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5pPr>
            <a:lvl6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6pPr>
            <a:lvl7pPr marL="0" indent="0">
              <a:spcAft>
                <a:spcPts val="120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7pPr>
            <a:lvl8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8pPr>
            <a:lvl9pPr marL="0" indent="0">
              <a:spcBef>
                <a:spcPts val="1200"/>
              </a:spcBef>
              <a:spcAft>
                <a:spcPts val="0"/>
              </a:spcAft>
              <a:buFont typeface="Alliance Platt" panose="00000500000000000000" pitchFamily="50" charset="0"/>
              <a:buNone/>
              <a:defRPr sz="1250" b="0">
                <a:latin typeface="+mj-lt"/>
              </a:defRPr>
            </a:lvl9pPr>
          </a:lstStyle>
          <a:p>
            <a:pPr lvl="0"/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 ipsum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dolor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amet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consectetur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adipiscing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1"/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Donec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nisl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id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volutpat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mollis at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ex. </a:t>
            </a:r>
          </a:p>
          <a:p>
            <a:pPr lvl="2"/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Quisque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vulputate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nisi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ac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volutpat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ullamcorper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</a:t>
            </a:r>
          </a:p>
          <a:p>
            <a:pPr lvl="8"/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Nam ut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lorem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odio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. Nam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hendrerit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malesuada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urna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vel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elementum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</a:t>
            </a:r>
            <a:r>
              <a:rPr lang="fr-FR" b="0" i="0" dirty="0" err="1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eros</a:t>
            </a:r>
            <a:r>
              <a:rPr lang="fr-FR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rhoncus vitae.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CF5BE28-BEA7-0971-6213-4A81910F5F49}"/>
              </a:ext>
            </a:extLst>
          </p:cNvPr>
          <p:cNvCxnSpPr>
            <a:cxnSpLocks/>
          </p:cNvCxnSpPr>
          <p:nvPr userDrawn="1"/>
        </p:nvCxnSpPr>
        <p:spPr>
          <a:xfrm>
            <a:off x="464429" y="2512883"/>
            <a:ext cx="55077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AB1725A-0F9D-C650-FCF4-3D6A05742342}"/>
              </a:ext>
            </a:extLst>
          </p:cNvPr>
          <p:cNvCxnSpPr>
            <a:cxnSpLocks/>
          </p:cNvCxnSpPr>
          <p:nvPr userDrawn="1"/>
        </p:nvCxnSpPr>
        <p:spPr>
          <a:xfrm>
            <a:off x="464429" y="6072188"/>
            <a:ext cx="55077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617073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EDDFB1-D764-6FFD-FC05-2925BE468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5528352" cy="38472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49" name="Espace réservé pour une image  2">
            <a:extLst>
              <a:ext uri="{FF2B5EF4-FFF2-40B4-BE49-F238E27FC236}">
                <a16:creationId xmlns:a16="http://schemas.microsoft.com/office/drawing/2014/main" id="{D211BECA-B599-BB2C-A070-63A935086E4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26686" y="712788"/>
            <a:ext cx="5507745" cy="5359400"/>
          </a:xfrm>
          <a:prstGeom prst="roundRect">
            <a:avLst>
              <a:gd name="adj" fmla="val 3377"/>
            </a:avLst>
          </a:prstGeom>
        </p:spPr>
        <p:txBody>
          <a:bodyPr wrap="square" anchor="ctr" anchorCtr="0">
            <a:noAutofit/>
          </a:bodyPr>
          <a:lstStyle>
            <a:lvl1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1pPr>
            <a:lvl2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2pPr>
            <a:lvl3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3pPr>
            <a:lvl4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4pPr>
            <a:lvl5pPr marL="0" indent="0" algn="ctr">
              <a:spcAft>
                <a:spcPts val="0"/>
              </a:spcAft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5pPr>
            <a:lvl6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6pPr>
            <a:lvl7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7pPr>
            <a:lvl8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8pPr>
            <a:lvl9pPr marL="0" indent="0" algn="ctr">
              <a:spcAft>
                <a:spcPts val="0"/>
              </a:spcAft>
              <a:buFont typeface="Arial" panose="020B0604020202020204" pitchFamily="34" charset="0"/>
              <a:buNone/>
              <a:defRPr sz="1500" b="0" cap="all" baseline="0">
                <a:solidFill>
                  <a:schemeClr val="accent2"/>
                </a:solidFill>
                <a:latin typeface="+mj-lt"/>
              </a:defRPr>
            </a:lvl9pPr>
          </a:lstStyle>
          <a:p>
            <a:r>
              <a:rPr lang="fr-FR" dirty="0"/>
              <a:t>IMAGE</a:t>
            </a:r>
          </a:p>
        </p:txBody>
      </p:sp>
      <p:sp>
        <p:nvSpPr>
          <p:cNvPr id="16" name="Espace réservé du texte 22">
            <a:extLst>
              <a:ext uri="{FF2B5EF4-FFF2-40B4-BE49-F238E27FC236}">
                <a16:creationId xmlns:a16="http://schemas.microsoft.com/office/drawing/2014/main" id="{38EEFF94-BF72-B7BD-40B6-37D74B78741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67965" y="2812093"/>
            <a:ext cx="5497348" cy="769441"/>
          </a:xfrm>
        </p:spPr>
        <p:txBody>
          <a:bodyPr wrap="square">
            <a:spAutoFit/>
          </a:bodyPr>
          <a:lstStyle>
            <a:lvl1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>
                <a:latin typeface="+mj-lt"/>
              </a:defRPr>
            </a:lvl1pPr>
            <a:lvl2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 cap="none" baseline="0">
                <a:latin typeface="+mj-lt"/>
              </a:defRPr>
            </a:lvl2pPr>
            <a:lvl3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>
                <a:latin typeface="+mj-lt"/>
              </a:defRPr>
            </a:lvl3pPr>
            <a:lvl4pPr marL="0" indent="0">
              <a:spcAft>
                <a:spcPts val="600"/>
              </a:spcAft>
              <a:buNone/>
              <a:defRPr sz="2500" b="0">
                <a:latin typeface="+mj-lt"/>
              </a:defRPr>
            </a:lvl4pPr>
            <a:lvl5pPr marL="0" indent="0">
              <a:spcAft>
                <a:spcPts val="600"/>
              </a:spcAft>
              <a:buNone/>
              <a:defRPr sz="2500" b="0">
                <a:latin typeface="+mj-lt"/>
              </a:defRPr>
            </a:lvl5pPr>
            <a:lvl6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>
                <a:latin typeface="+mj-lt"/>
              </a:defRPr>
            </a:lvl6pPr>
            <a:lvl7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>
                <a:latin typeface="+mj-lt"/>
              </a:defRPr>
            </a:lvl7pPr>
            <a:lvl8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>
                <a:latin typeface="+mj-lt"/>
              </a:defRPr>
            </a:lvl8pPr>
            <a:lvl9pPr marL="0" indent="0">
              <a:spcAft>
                <a:spcPts val="600"/>
              </a:spcAft>
              <a:buFont typeface="Arial" panose="020B0604020202020204" pitchFamily="34" charset="0"/>
              <a:buNone/>
              <a:defRPr sz="2500" b="0">
                <a:latin typeface="+mj-lt"/>
              </a:defRPr>
            </a:lvl9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92176A6-9A47-B7BF-F2B4-469C1E5F0D57}"/>
              </a:ext>
            </a:extLst>
          </p:cNvPr>
          <p:cNvCxnSpPr>
            <a:cxnSpLocks/>
          </p:cNvCxnSpPr>
          <p:nvPr userDrawn="1"/>
        </p:nvCxnSpPr>
        <p:spPr>
          <a:xfrm>
            <a:off x="464429" y="2512883"/>
            <a:ext cx="550774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756234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FF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0">
            <a:extLst>
              <a:ext uri="{FF2B5EF4-FFF2-40B4-BE49-F238E27FC236}">
                <a16:creationId xmlns:a16="http://schemas.microsoft.com/office/drawing/2014/main" id="{B0C93831-8A94-B534-EB27-1B31FCA90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4" name="Espace réservé de la date 13">
            <a:extLst>
              <a:ext uri="{FF2B5EF4-FFF2-40B4-BE49-F238E27FC236}">
                <a16:creationId xmlns:a16="http://schemas.microsoft.com/office/drawing/2014/main" id="{1C7EB66F-161E-BD00-D2C9-54FDF9CE4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5" name="Espace réservé du numéro de diapositive 14">
            <a:extLst>
              <a:ext uri="{FF2B5EF4-FFF2-40B4-BE49-F238E27FC236}">
                <a16:creationId xmlns:a16="http://schemas.microsoft.com/office/drawing/2014/main" id="{23A0BC23-3E3F-D1F6-D581-0DF1C3107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05AF13-81DC-7C25-D972-86D5F985871C}"/>
              </a:ext>
            </a:extLst>
          </p:cNvPr>
          <p:cNvSpPr txBox="1"/>
          <p:nvPr userDrawn="1"/>
        </p:nvSpPr>
        <p:spPr>
          <a:xfrm>
            <a:off x="460375" y="309078"/>
            <a:ext cx="615390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dirty="0">
                <a:latin typeface="DM Mono" panose="020B0509040201040103" pitchFamily="49" charset="77"/>
              </a:rPr>
              <a:t>LA JANAIS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84E183F-28F3-E113-8017-7CC7F90D6D9E}"/>
              </a:ext>
            </a:extLst>
          </p:cNvPr>
          <p:cNvSpPr txBox="1"/>
          <p:nvPr userDrawn="1"/>
        </p:nvSpPr>
        <p:spPr>
          <a:xfrm>
            <a:off x="6226688" y="309078"/>
            <a:ext cx="2283713" cy="13051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fr-FR" sz="800" spc="-150" baseline="0" dirty="0">
                <a:effectLst/>
                <a:latin typeface="DM Mono" panose="020B0509040201040103" pitchFamily="49" charset="77"/>
              </a:rPr>
              <a:t>L’</a:t>
            </a:r>
            <a:r>
              <a:rPr lang="fr-FR" sz="800" spc="0" baseline="0" dirty="0">
                <a:effectLst/>
                <a:latin typeface="DM Mono" panose="020B0509040201040103" pitchFamily="49" charset="77"/>
              </a:rPr>
              <a:t>EXCELLENCE INDUSTRIELLE BAS CARBONE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9EDDFB1-D764-6FFD-FC05-2925BE4685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3822" y="712788"/>
            <a:ext cx="9366928" cy="38472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35" name="Espace réservé du texte 22">
            <a:extLst>
              <a:ext uri="{FF2B5EF4-FFF2-40B4-BE49-F238E27FC236}">
                <a16:creationId xmlns:a16="http://schemas.microsoft.com/office/drawing/2014/main" id="{885F50E6-43ED-0EA5-D0CB-0CB47E9A552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2731" y="2666613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sp>
        <p:nvSpPr>
          <p:cNvPr id="36" name="Espace réservé du texte 22">
            <a:extLst>
              <a:ext uri="{FF2B5EF4-FFF2-40B4-BE49-F238E27FC236}">
                <a16:creationId xmlns:a16="http://schemas.microsoft.com/office/drawing/2014/main" id="{1156B48F-6F66-55E9-7D45-9D1DF69133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305127" y="2666613"/>
            <a:ext cx="3586335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sp>
        <p:nvSpPr>
          <p:cNvPr id="37" name="Espace réservé du texte 22">
            <a:extLst>
              <a:ext uri="{FF2B5EF4-FFF2-40B4-BE49-F238E27FC236}">
                <a16:creationId xmlns:a16="http://schemas.microsoft.com/office/drawing/2014/main" id="{7224113D-326C-076B-7F21-6E51E9D819C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137524" y="2666613"/>
            <a:ext cx="3592513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sp>
        <p:nvSpPr>
          <p:cNvPr id="38" name="Espace réservé du texte 22">
            <a:extLst>
              <a:ext uri="{FF2B5EF4-FFF2-40B4-BE49-F238E27FC236}">
                <a16:creationId xmlns:a16="http://schemas.microsoft.com/office/drawing/2014/main" id="{81B2C071-8ADF-B8A1-B0A1-DB71FD234D6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72731" y="4673934"/>
            <a:ext cx="3592800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sp>
        <p:nvSpPr>
          <p:cNvPr id="39" name="Espace réservé du texte 22">
            <a:extLst>
              <a:ext uri="{FF2B5EF4-FFF2-40B4-BE49-F238E27FC236}">
                <a16:creationId xmlns:a16="http://schemas.microsoft.com/office/drawing/2014/main" id="{5AAB2D32-4292-EBFE-73AE-32F2998EB5D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05127" y="4673934"/>
            <a:ext cx="3586335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sp>
        <p:nvSpPr>
          <p:cNvPr id="41" name="Espace réservé du texte 22">
            <a:extLst>
              <a:ext uri="{FF2B5EF4-FFF2-40B4-BE49-F238E27FC236}">
                <a16:creationId xmlns:a16="http://schemas.microsoft.com/office/drawing/2014/main" id="{F7710B6B-7107-3926-018B-60531F3793D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37524" y="4673934"/>
            <a:ext cx="3592513" cy="1154162"/>
          </a:xfrm>
        </p:spPr>
        <p:txBody>
          <a:bodyPr wrap="square">
            <a:spAutoFit/>
          </a:bodyPr>
          <a:lstStyle>
            <a:lvl1pPr marL="0" indent="0">
              <a:spcAft>
                <a:spcPts val="0"/>
              </a:spcAft>
              <a:buFont typeface="Arial" panose="020B0604020202020204" pitchFamily="34" charset="0"/>
              <a:buNone/>
              <a:defRPr sz="5000" b="1" cap="none">
                <a:latin typeface="+mj-lt"/>
              </a:defRPr>
            </a:lvl1pPr>
            <a:lvl2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2pPr>
            <a:lvl3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3pPr>
            <a:lvl4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4pPr>
            <a:lvl5pPr marL="0" indent="0">
              <a:spcAft>
                <a:spcPts val="0"/>
              </a:spcAft>
              <a:buNone/>
              <a:defRPr sz="2500" b="0" cap="none">
                <a:latin typeface="+mj-lt"/>
              </a:defRPr>
            </a:lvl5pPr>
            <a:lvl6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6pPr>
            <a:lvl7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7pPr>
            <a:lvl8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8pPr>
            <a:lvl9pPr marL="0" indent="0">
              <a:spcAft>
                <a:spcPts val="0"/>
              </a:spcAft>
              <a:buFont typeface="Arial" panose="020B0604020202020204" pitchFamily="34" charset="0"/>
              <a:buNone/>
              <a:defRPr sz="2500" b="0" cap="none">
                <a:latin typeface="+mj-lt"/>
              </a:defRPr>
            </a:lvl9pPr>
          </a:lstStyle>
          <a:p>
            <a:pPr lvl="0"/>
            <a:r>
              <a:rPr lang="fr-FR" dirty="0"/>
              <a:t>00</a:t>
            </a:r>
          </a:p>
          <a:p>
            <a:pPr lvl="1"/>
            <a:r>
              <a:rPr lang="fr-FR" dirty="0"/>
              <a:t>Lorem ipsum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339DBCA-EC38-672E-8FB8-0EF70A0C41DC}"/>
              </a:ext>
            </a:extLst>
          </p:cNvPr>
          <p:cNvCxnSpPr>
            <a:cxnSpLocks/>
          </p:cNvCxnSpPr>
          <p:nvPr userDrawn="1"/>
        </p:nvCxnSpPr>
        <p:spPr>
          <a:xfrm>
            <a:off x="472731" y="2517913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5FF6BAC-76FF-A21D-EA83-F8EB8CCA5E9B}"/>
              </a:ext>
            </a:extLst>
          </p:cNvPr>
          <p:cNvCxnSpPr>
            <a:cxnSpLocks/>
          </p:cNvCxnSpPr>
          <p:nvPr userDrawn="1"/>
        </p:nvCxnSpPr>
        <p:spPr>
          <a:xfrm>
            <a:off x="472731" y="4365104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BD5D71F-CE16-979C-0C9B-6C7803113D25}"/>
              </a:ext>
            </a:extLst>
          </p:cNvPr>
          <p:cNvCxnSpPr>
            <a:cxnSpLocks/>
          </p:cNvCxnSpPr>
          <p:nvPr userDrawn="1"/>
        </p:nvCxnSpPr>
        <p:spPr>
          <a:xfrm>
            <a:off x="4314701" y="2517913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521B6D8-1B3A-E27D-A0A9-3AAFB177C3D6}"/>
              </a:ext>
            </a:extLst>
          </p:cNvPr>
          <p:cNvCxnSpPr>
            <a:cxnSpLocks/>
          </p:cNvCxnSpPr>
          <p:nvPr userDrawn="1"/>
        </p:nvCxnSpPr>
        <p:spPr>
          <a:xfrm>
            <a:off x="4314701" y="4365104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489DF4A-93E8-3755-E99F-DF91D39A9DB4}"/>
              </a:ext>
            </a:extLst>
          </p:cNvPr>
          <p:cNvCxnSpPr>
            <a:cxnSpLocks/>
          </p:cNvCxnSpPr>
          <p:nvPr userDrawn="1"/>
        </p:nvCxnSpPr>
        <p:spPr>
          <a:xfrm>
            <a:off x="8150495" y="2517913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ACF7249-AE41-3574-E069-82F1DD531148}"/>
              </a:ext>
            </a:extLst>
          </p:cNvPr>
          <p:cNvCxnSpPr>
            <a:cxnSpLocks/>
          </p:cNvCxnSpPr>
          <p:nvPr userDrawn="1"/>
        </p:nvCxnSpPr>
        <p:spPr>
          <a:xfrm>
            <a:off x="8150495" y="4365104"/>
            <a:ext cx="357241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575528"/>
      </p:ext>
    </p:extLst>
  </p:cSld>
  <p:clrMapOvr>
    <a:masterClrMapping/>
  </p:clrMapOvr>
  <p:hf hdr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04C9135E-605B-531D-0263-FDC6F33D7A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0375" y="6479765"/>
            <a:ext cx="2944420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r>
              <a:rPr lang="fr-FR"/>
              <a:t>VOTRE PROJET D’IMPLANTATION EN BRETAGNE - RENNES</a:t>
            </a:r>
            <a:endParaRPr lang="fr-FR" dirty="0"/>
          </a:p>
        </p:txBody>
      </p:sp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C3414FB7-7B7E-9F3C-EAA3-A2E3FA9771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22249" y="6479766"/>
            <a:ext cx="654051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E6160121-429C-478A-B6DC-571103D0B08B}" type="datetimeFigureOut">
              <a:rPr lang="fr-FR" smtClean="0"/>
              <a:pPr/>
              <a:t>31/05/2023</a:t>
            </a:fld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C4C39D9E-5644-87D2-B645-A7FE54F8F4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6649" y="309078"/>
            <a:ext cx="423389" cy="13051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lang="fr-FR" sz="800" kern="1200" spc="0" smtClean="0">
                <a:solidFill>
                  <a:schemeClr val="tx1"/>
                </a:solidFill>
                <a:latin typeface="DM Mono" panose="020B0509040201040103" pitchFamily="49" charset="77"/>
                <a:ea typeface="+mn-ea"/>
                <a:cs typeface="+mn-cs"/>
              </a:defRPr>
            </a:lvl1pPr>
          </a:lstStyle>
          <a:p>
            <a:fld id="{B93D119E-F550-49F8-99ED-C438B1FB3E8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DE84C7C-468A-E781-BA12-1DEA4257C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822" y="712788"/>
            <a:ext cx="9366928" cy="3847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fr-FR" dirty="0"/>
              <a:t>Titre de la slide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2385D1-DE7F-C1D6-DF2C-3D2CC4C29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375" y="1825625"/>
            <a:ext cx="11269663" cy="30085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fr-FR" dirty="0"/>
              <a:t>H2, Citation, Mot-clé</a:t>
            </a:r>
          </a:p>
          <a:p>
            <a:pPr lvl="1"/>
            <a:r>
              <a:rPr lang="fr-FR" dirty="0"/>
              <a:t>H3</a:t>
            </a:r>
          </a:p>
          <a:p>
            <a:pPr lvl="2"/>
            <a:r>
              <a:rPr lang="fr-FR" dirty="0"/>
              <a:t>Paragraphe</a:t>
            </a:r>
          </a:p>
          <a:p>
            <a:pPr lvl="3"/>
            <a:r>
              <a:rPr lang="fr-FR" dirty="0"/>
              <a:t>Paragraphe avec puce /1</a:t>
            </a:r>
          </a:p>
          <a:p>
            <a:pPr lvl="4"/>
            <a:r>
              <a:rPr lang="fr-FR" dirty="0"/>
              <a:t>Paragraphe avec puce /2</a:t>
            </a:r>
          </a:p>
          <a:p>
            <a:pPr lvl="5"/>
            <a:r>
              <a:rPr lang="fr-FR" dirty="0"/>
              <a:t>Données</a:t>
            </a:r>
          </a:p>
          <a:p>
            <a:pPr lvl="6"/>
            <a:r>
              <a:rPr lang="fr-FR" dirty="0"/>
              <a:t>Annotation /1</a:t>
            </a:r>
          </a:p>
          <a:p>
            <a:pPr lvl="7"/>
            <a:r>
              <a:rPr lang="fr-FR" dirty="0"/>
              <a:t>Annotation /2</a:t>
            </a:r>
          </a:p>
          <a:p>
            <a:pPr lvl="8"/>
            <a:r>
              <a:rPr lang="fr-FR" dirty="0"/>
              <a:t>Annotation /3</a:t>
            </a:r>
          </a:p>
        </p:txBody>
      </p:sp>
    </p:spTree>
    <p:extLst>
      <p:ext uri="{BB962C8B-B14F-4D97-AF65-F5344CB8AC3E}">
        <p14:creationId xmlns:p14="http://schemas.microsoft.com/office/powerpoint/2010/main" val="2976396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49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6" r:id="rId14"/>
    <p:sldLayoutId id="2147483667" r:id="rId15"/>
    <p:sldLayoutId id="2147483650" r:id="rId16"/>
    <p:sldLayoutId id="2147483669" r:id="rId17"/>
    <p:sldLayoutId id="2147483671" r:id="rId18"/>
    <p:sldLayoutId id="2147483657" r:id="rId19"/>
    <p:sldLayoutId id="2147483668" r:id="rId20"/>
    <p:sldLayoutId id="2147483651" r:id="rId21"/>
    <p:sldLayoutId id="2147483670" r:id="rId22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5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500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500" b="1" kern="1200" cap="all" baseline="0">
          <a:solidFill>
            <a:schemeClr val="tx1"/>
          </a:solidFill>
          <a:latin typeface="+mj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500" kern="1200">
          <a:solidFill>
            <a:schemeClr val="tx1"/>
          </a:solidFill>
          <a:latin typeface="+mj-lt"/>
          <a:ea typeface="+mn-ea"/>
          <a:cs typeface="+mn-cs"/>
        </a:defRPr>
      </a:lvl3pPr>
      <a:lvl4pPr marL="176400" indent="-1764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j-lt"/>
          <a:ea typeface="+mn-ea"/>
          <a:cs typeface="+mn-cs"/>
        </a:defRPr>
      </a:lvl4pPr>
      <a:lvl5pPr marL="284400" indent="-1764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lliance Platt" panose="00000500000000000000" pitchFamily="50" charset="0"/>
        <a:buChar char="↗"/>
        <a:defRPr sz="1500" kern="1200">
          <a:solidFill>
            <a:schemeClr val="tx1"/>
          </a:solidFill>
          <a:latin typeface="+mj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5000" b="1" kern="1200">
          <a:solidFill>
            <a:schemeClr val="tx1"/>
          </a:solidFill>
          <a:latin typeface="+mj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250" b="1" kern="1200">
          <a:solidFill>
            <a:schemeClr val="tx1"/>
          </a:solidFill>
          <a:latin typeface="+mj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250" kern="1200">
          <a:solidFill>
            <a:schemeClr val="tx1"/>
          </a:solidFill>
          <a:latin typeface="+mj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DM Mono" panose="020B0509040201040103" pitchFamily="49" charset="0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7680" userDrawn="1">
          <p15:clr>
            <a:srgbClr val="F26B43"/>
          </p15:clr>
        </p15:guide>
        <p15:guide id="3" pos="290" userDrawn="1">
          <p15:clr>
            <a:srgbClr val="F26B43"/>
          </p15:clr>
        </p15:guide>
        <p15:guide id="4" pos="1345" userDrawn="1">
          <p15:clr>
            <a:srgbClr val="F26B43"/>
          </p15:clr>
        </p15:guide>
        <p15:guide id="5" pos="1499" userDrawn="1">
          <p15:clr>
            <a:srgbClr val="F26B43"/>
          </p15:clr>
        </p15:guide>
        <p15:guide id="7" pos="2708" userDrawn="1">
          <p15:clr>
            <a:srgbClr val="F26B43"/>
          </p15:clr>
        </p15:guide>
        <p15:guide id="8" pos="3762" userDrawn="1">
          <p15:clr>
            <a:srgbClr val="F26B43"/>
          </p15:clr>
        </p15:guide>
        <p15:guide id="9" pos="3917" userDrawn="1">
          <p15:clr>
            <a:srgbClr val="F26B43"/>
          </p15:clr>
        </p15:guide>
        <p15:guide id="10" pos="4971" userDrawn="1">
          <p15:clr>
            <a:srgbClr val="F26B43"/>
          </p15:clr>
        </p15:guide>
        <p15:guide id="11" pos="5126" userDrawn="1">
          <p15:clr>
            <a:srgbClr val="F26B43"/>
          </p15:clr>
        </p15:guide>
        <p15:guide id="12" pos="6180" userDrawn="1">
          <p15:clr>
            <a:srgbClr val="F26B43"/>
          </p15:clr>
        </p15:guide>
        <p15:guide id="13" pos="6334" userDrawn="1">
          <p15:clr>
            <a:srgbClr val="F26B43"/>
          </p15:clr>
        </p15:guide>
        <p15:guide id="14" pos="7389" userDrawn="1">
          <p15:clr>
            <a:srgbClr val="F26B43"/>
          </p15:clr>
        </p15:guide>
        <p15:guide id="15" orient="horz" userDrawn="1">
          <p15:clr>
            <a:srgbClr val="F26B43"/>
          </p15:clr>
        </p15:guide>
        <p15:guide id="16" orient="horz" pos="4320" userDrawn="1">
          <p15:clr>
            <a:srgbClr val="F26B43"/>
          </p15:clr>
        </p15:guide>
        <p15:guide id="17" orient="horz" pos="449" userDrawn="1">
          <p15:clr>
            <a:srgbClr val="F26B43"/>
          </p15:clr>
        </p15:guide>
        <p15:guide id="18" orient="horz" pos="2060" userDrawn="1">
          <p15:clr>
            <a:srgbClr val="F26B43"/>
          </p15:clr>
        </p15:guide>
        <p15:guide id="19" orient="horz" pos="2214" userDrawn="1">
          <p15:clr>
            <a:srgbClr val="F26B43"/>
          </p15:clr>
        </p15:guide>
        <p15:guide id="20" orient="horz" pos="3825" userDrawn="1">
          <p15:clr>
            <a:srgbClr val="F26B43"/>
          </p15:clr>
        </p15:guide>
        <p15:guide id="21" orient="horz" pos="4147" userDrawn="1">
          <p15:clr>
            <a:srgbClr val="F26B43"/>
          </p15:clr>
        </p15:guide>
        <p15:guide id="22" orient="horz" pos="214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Thème Office">
  <a:themeElements>
    <a:clrScheme name="Personnalisé 3">
      <a:dk1>
        <a:srgbClr val="000000"/>
      </a:dk1>
      <a:lt1>
        <a:srgbClr val="FFFFFF"/>
      </a:lt1>
      <a:dk2>
        <a:srgbClr val="33B0FF"/>
      </a:dk2>
      <a:lt2>
        <a:srgbClr val="00C883"/>
      </a:lt2>
      <a:accent1>
        <a:srgbClr val="F76158"/>
      </a:accent1>
      <a:accent2>
        <a:srgbClr val="707070"/>
      </a:accent2>
      <a:accent3>
        <a:srgbClr val="EA997E"/>
      </a:accent3>
      <a:accent4>
        <a:srgbClr val="000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ES ZINCS">
      <a:majorFont>
        <a:latin typeface="DM Sans"/>
        <a:ea typeface=""/>
        <a:cs typeface=""/>
      </a:majorFont>
      <a:minorFont>
        <a:latin typeface="DM San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004E881512054382816DB422F0025F" ma:contentTypeVersion="10" ma:contentTypeDescription="Crée un document." ma:contentTypeScope="" ma:versionID="6f372f8c1d5f692a604fe631625af6fc">
  <xsd:schema xmlns:xsd="http://www.w3.org/2001/XMLSchema" xmlns:xs="http://www.w3.org/2001/XMLSchema" xmlns:p="http://schemas.microsoft.com/office/2006/metadata/properties" xmlns:ns2="d75920fc-59ea-41ae-8542-6d0924db7227" targetNamespace="http://schemas.microsoft.com/office/2006/metadata/properties" ma:root="true" ma:fieldsID="c788ce2f59049b79b4bae86e6dfc3b05" ns2:_="">
    <xsd:import namespace="d75920fc-59ea-41ae-8542-6d0924db72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5920fc-59ea-41ae-8542-6d0924db72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44631246-6977-4dae-971a-4f25f05c63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698D2E-613A-4FE0-9F27-6B47062383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5920fc-59ea-41ae-8542-6d0924db7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1298F1-7EE7-41E2-9D23-EC95A1031D0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2879</TotalTime>
  <Words>0</Words>
  <Application>Microsoft Office PowerPoint</Application>
  <PresentationFormat>Grand écran</PresentationFormat>
  <Paragraphs>0</Paragraphs>
  <Slides>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8" baseType="lpstr">
      <vt:lpstr>DM Mono</vt:lpstr>
      <vt:lpstr>Arial</vt:lpstr>
      <vt:lpstr>DM Sans Medium</vt:lpstr>
      <vt:lpstr>Calibri</vt:lpstr>
      <vt:lpstr>Alliance Platt</vt:lpstr>
      <vt:lpstr>Open Sans</vt:lpstr>
      <vt:lpstr>DM Sans</vt:lpstr>
      <vt:lpstr>Thème Office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accompagnement à la recherche de f</dc:title>
  <dc:creator>Lola JACQUET</dc:creator>
  <cp:lastModifiedBy>MATHIEU DE FOSSEY Charlotte</cp:lastModifiedBy>
  <cp:revision>86</cp:revision>
  <dcterms:created xsi:type="dcterms:W3CDTF">2023-04-17T10:10:16Z</dcterms:created>
  <dcterms:modified xsi:type="dcterms:W3CDTF">2023-05-31T12:49:56Z</dcterms:modified>
</cp:coreProperties>
</file>