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3"/>
  </p:sldMasterIdLst>
  <p:notesMasterIdLst>
    <p:notesMasterId r:id="rId15"/>
  </p:notesMasterIdLst>
  <p:handoutMasterIdLst>
    <p:handoutMasterId r:id="rId16"/>
  </p:handoutMasterIdLst>
  <p:sldIdLst>
    <p:sldId id="460" r:id="rId4"/>
    <p:sldId id="450" r:id="rId5"/>
    <p:sldId id="451" r:id="rId6"/>
    <p:sldId id="452" r:id="rId7"/>
    <p:sldId id="453" r:id="rId8"/>
    <p:sldId id="454" r:id="rId9"/>
    <p:sldId id="455" r:id="rId10"/>
    <p:sldId id="456" r:id="rId11"/>
    <p:sldId id="457" r:id="rId12"/>
    <p:sldId id="458" r:id="rId13"/>
    <p:sldId id="459" r:id="rId14"/>
  </p:sldIdLst>
  <p:sldSz cx="12192000" cy="6858000"/>
  <p:notesSz cx="6858000" cy="9144000"/>
  <p:embeddedFontLst>
    <p:embeddedFont>
      <p:font typeface="Apercu Light" panose="02000506030000020004" charset="0"/>
      <p:regular r:id="rId17"/>
      <p:italic r:id="rId18"/>
    </p:embeddedFont>
    <p:embeddedFont>
      <p:font typeface="DM Mono" panose="020B0604020202020204" charset="0"/>
      <p:regular r:id="rId19"/>
      <p:italic r:id="rId20"/>
    </p:embeddedFont>
    <p:embeddedFont>
      <p:font typeface="Calibri" panose="020F0502020204030204" pitchFamily="34" charset="0"/>
      <p:regular r:id="rId21"/>
      <p:bold r:id="rId22"/>
      <p:italic r:id="rId23"/>
      <p:boldItalic r:id="rId24"/>
    </p:embeddedFont>
    <p:embeddedFont>
      <p:font typeface="DM Sans Medium" panose="020B0604020202020204" charset="0"/>
      <p:regular r:id="rId25"/>
      <p:italic r:id="rId26"/>
    </p:embeddedFont>
    <p:embeddedFont>
      <p:font typeface="Open Sans" panose="020B0604020202020204" charset="0"/>
      <p:regular r:id="rId27"/>
      <p:bold r:id="rId28"/>
      <p:italic r:id="rId29"/>
      <p:boldItalic r:id="rId30"/>
    </p:embeddedFont>
    <p:embeddedFont>
      <p:font typeface="Alliance Platt" panose="020B0604020202020204" charset="0"/>
      <p:regular r:id="rId31"/>
    </p:embeddedFont>
    <p:embeddedFont>
      <p:font typeface="DM Sans" pitchFamily="2" charset="0"/>
      <p:regular r:id="rId32"/>
      <p:bold r:id="rId33"/>
      <p:italic r:id="rId34"/>
      <p:boldItalic r:id="rId35"/>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id="{186D3117-9F4C-4169-8199-F1CB2AC47F8B}">
          <p14:sldIdLst>
            <p14:sldId id="460"/>
            <p14:sldId id="450"/>
            <p14:sldId id="451"/>
            <p14:sldId id="452"/>
            <p14:sldId id="453"/>
            <p14:sldId id="454"/>
            <p14:sldId id="455"/>
            <p14:sldId id="456"/>
            <p14:sldId id="457"/>
            <p14:sldId id="458"/>
            <p14:sldId id="45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7F99BBE-8DC9-D8C9-CA60-D8B0949BF956}" name="Mélanie LAFFIAC" initials="ML" userId="S::melanie.laffiac@mprez.fr::3743ec22-91f3-480c-9716-dbb2ad599ad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7070"/>
    <a:srgbClr val="EA997E"/>
    <a:srgbClr val="C8A4F7"/>
    <a:srgbClr val="F76058"/>
    <a:srgbClr val="00C98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035" autoAdjust="0"/>
    <p:restoredTop sz="94632"/>
  </p:normalViewPr>
  <p:slideViewPr>
    <p:cSldViewPr snapToGrid="0">
      <p:cViewPr varScale="1">
        <p:scale>
          <a:sx n="61" d="100"/>
          <a:sy n="61" d="100"/>
        </p:scale>
        <p:origin x="1080"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86" d="100"/>
          <a:sy n="86" d="100"/>
        </p:scale>
        <p:origin x="2600" y="216"/>
      </p:cViewPr>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font" Target="fonts/font2.fntdata"/><Relationship Id="rId26" Type="http://schemas.openxmlformats.org/officeDocument/2006/relationships/font" Target="fonts/font10.fntdata"/><Relationship Id="rId39" Type="http://schemas.openxmlformats.org/officeDocument/2006/relationships/tableStyles" Target="tableStyles.xml"/><Relationship Id="rId98" Type="http://schemas.microsoft.com/office/2018/10/relationships/authors" Target="authors.xml"/><Relationship Id="rId3" Type="http://schemas.openxmlformats.org/officeDocument/2006/relationships/slideMaster" Target="slideMasters/slideMaster1.xml"/><Relationship Id="rId21" Type="http://schemas.openxmlformats.org/officeDocument/2006/relationships/font" Target="fonts/font5.fntdata"/><Relationship Id="rId34" Type="http://schemas.openxmlformats.org/officeDocument/2006/relationships/font" Target="fonts/font18.fnt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font" Target="fonts/font1.fntdata"/><Relationship Id="rId25" Type="http://schemas.openxmlformats.org/officeDocument/2006/relationships/font" Target="fonts/font9.fntdata"/><Relationship Id="rId33" Type="http://schemas.openxmlformats.org/officeDocument/2006/relationships/font" Target="fonts/font17.fntdata"/><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font" Target="fonts/font4.fntdata"/><Relationship Id="rId29"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8.fntdata"/><Relationship Id="rId32" Type="http://schemas.openxmlformats.org/officeDocument/2006/relationships/font" Target="fonts/font16.fntdata"/><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notesMaster" Target="notesMasters/notesMaster1.xml"/><Relationship Id="rId23" Type="http://schemas.openxmlformats.org/officeDocument/2006/relationships/font" Target="fonts/font7.fntdata"/><Relationship Id="rId28" Type="http://schemas.openxmlformats.org/officeDocument/2006/relationships/font" Target="fonts/font12.fntdata"/><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font" Target="fonts/font3.fntdata"/><Relationship Id="rId31" Type="http://schemas.openxmlformats.org/officeDocument/2006/relationships/font" Target="fonts/font15.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font" Target="fonts/font14.fntdata"/><Relationship Id="rId35" Type="http://schemas.openxmlformats.org/officeDocument/2006/relationships/font" Target="fonts/font19.fntdata"/></Relationships>
</file>

<file path=ppt/charts/_rels/chart1.xml.rels><?xml version="1.0" encoding="UTF-8" standalone="yes"?>
<Relationships xmlns="http://schemas.openxmlformats.org/package/2006/relationships"><Relationship Id="rId3" Type="http://schemas.openxmlformats.org/officeDocument/2006/relationships/package" Target="../embeddings/Feuille_de_calcul_Microsoft_Excel.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lang="fr-FR" sz="1200" b="0" i="0" u="none" strike="noStrike" kern="1200" spc="0" baseline="0" noProof="0">
              <a:solidFill>
                <a:schemeClr val="tx1">
                  <a:lumMod val="65000"/>
                  <a:lumOff val="35000"/>
                </a:schemeClr>
              </a:solidFill>
              <a:latin typeface="+mn-lt"/>
              <a:ea typeface="+mn-ea"/>
              <a:cs typeface="+mn-cs"/>
            </a:defRPr>
          </a:pPr>
          <a:endParaRPr lang="fr-FR"/>
        </a:p>
      </c:txPr>
    </c:title>
    <c:autoTitleDeleted val="0"/>
    <c:plotArea>
      <c:layout/>
      <c:barChart>
        <c:barDir val="col"/>
        <c:grouping val="clustered"/>
        <c:varyColors val="0"/>
        <c:ser>
          <c:idx val="0"/>
          <c:order val="0"/>
          <c:tx>
            <c:strRef>
              <c:f>Feuil1!$B$1</c:f>
              <c:strCache>
                <c:ptCount val="1"/>
                <c:pt idx="0">
                  <c:v>Série 1</c:v>
                </c:pt>
              </c:strCache>
            </c:strRef>
          </c:tx>
          <c:spPr>
            <a:solidFill>
              <a:schemeClr val="accent1"/>
            </a:solidFill>
            <a:ln>
              <a:noFill/>
            </a:ln>
            <a:effectLst/>
          </c:spPr>
          <c:invertIfNegative val="0"/>
          <c:cat>
            <c:strRef>
              <c:f>Feuil1!$A$2:$A$3</c:f>
              <c:strCache>
                <c:ptCount val="2"/>
                <c:pt idx="0">
                  <c:v>Catégorie 1</c:v>
                </c:pt>
                <c:pt idx="1">
                  <c:v>Catégorie 2</c:v>
                </c:pt>
              </c:strCache>
            </c:strRef>
          </c:cat>
          <c:val>
            <c:numRef>
              <c:f>Feuil1!$B$2:$B$3</c:f>
              <c:numCache>
                <c:formatCode>General</c:formatCode>
                <c:ptCount val="2"/>
                <c:pt idx="0">
                  <c:v>4.3</c:v>
                </c:pt>
                <c:pt idx="1">
                  <c:v>2.5</c:v>
                </c:pt>
              </c:numCache>
            </c:numRef>
          </c:val>
          <c:extLst>
            <c:ext xmlns:c16="http://schemas.microsoft.com/office/drawing/2014/chart" uri="{C3380CC4-5D6E-409C-BE32-E72D297353CC}">
              <c16:uniqueId val="{00000000-4BB7-4929-AF8D-6270EFF735EF}"/>
            </c:ext>
          </c:extLst>
        </c:ser>
        <c:ser>
          <c:idx val="1"/>
          <c:order val="1"/>
          <c:tx>
            <c:strRef>
              <c:f>Feuil1!$C$1</c:f>
              <c:strCache>
                <c:ptCount val="1"/>
                <c:pt idx="0">
                  <c:v>Série 2</c:v>
                </c:pt>
              </c:strCache>
            </c:strRef>
          </c:tx>
          <c:spPr>
            <a:solidFill>
              <a:schemeClr val="accent2"/>
            </a:solidFill>
            <a:ln>
              <a:noFill/>
            </a:ln>
            <a:effectLst/>
          </c:spPr>
          <c:invertIfNegative val="0"/>
          <c:cat>
            <c:strRef>
              <c:f>Feuil1!$A$2:$A$3</c:f>
              <c:strCache>
                <c:ptCount val="2"/>
                <c:pt idx="0">
                  <c:v>Catégorie 1</c:v>
                </c:pt>
                <c:pt idx="1">
                  <c:v>Catégorie 2</c:v>
                </c:pt>
              </c:strCache>
            </c:strRef>
          </c:cat>
          <c:val>
            <c:numRef>
              <c:f>Feuil1!$C$2:$C$3</c:f>
              <c:numCache>
                <c:formatCode>General</c:formatCode>
                <c:ptCount val="2"/>
                <c:pt idx="0">
                  <c:v>2.4</c:v>
                </c:pt>
                <c:pt idx="1">
                  <c:v>4.4000000000000004</c:v>
                </c:pt>
              </c:numCache>
            </c:numRef>
          </c:val>
          <c:extLst>
            <c:ext xmlns:c16="http://schemas.microsoft.com/office/drawing/2014/chart" uri="{C3380CC4-5D6E-409C-BE32-E72D297353CC}">
              <c16:uniqueId val="{00000001-4BB7-4929-AF8D-6270EFF735EF}"/>
            </c:ext>
          </c:extLst>
        </c:ser>
        <c:ser>
          <c:idx val="2"/>
          <c:order val="2"/>
          <c:tx>
            <c:strRef>
              <c:f>Feuil1!$D$1</c:f>
              <c:strCache>
                <c:ptCount val="1"/>
                <c:pt idx="0">
                  <c:v>Série 3</c:v>
                </c:pt>
              </c:strCache>
            </c:strRef>
          </c:tx>
          <c:spPr>
            <a:solidFill>
              <a:schemeClr val="accent3"/>
            </a:solidFill>
            <a:ln>
              <a:noFill/>
            </a:ln>
            <a:effectLst/>
          </c:spPr>
          <c:invertIfNegative val="0"/>
          <c:cat>
            <c:strRef>
              <c:f>Feuil1!$A$2:$A$3</c:f>
              <c:strCache>
                <c:ptCount val="2"/>
                <c:pt idx="0">
                  <c:v>Catégorie 1</c:v>
                </c:pt>
                <c:pt idx="1">
                  <c:v>Catégorie 2</c:v>
                </c:pt>
              </c:strCache>
            </c:strRef>
          </c:cat>
          <c:val>
            <c:numRef>
              <c:f>Feuil1!$D$2:$D$3</c:f>
              <c:numCache>
                <c:formatCode>General</c:formatCode>
                <c:ptCount val="2"/>
                <c:pt idx="0">
                  <c:v>2</c:v>
                </c:pt>
                <c:pt idx="1">
                  <c:v>2</c:v>
                </c:pt>
              </c:numCache>
            </c:numRef>
          </c:val>
          <c:extLst>
            <c:ext xmlns:c16="http://schemas.microsoft.com/office/drawing/2014/chart" uri="{C3380CC4-5D6E-409C-BE32-E72D297353CC}">
              <c16:uniqueId val="{00000002-4BB7-4929-AF8D-6270EFF735EF}"/>
            </c:ext>
          </c:extLst>
        </c:ser>
        <c:ser>
          <c:idx val="3"/>
          <c:order val="3"/>
          <c:tx>
            <c:strRef>
              <c:f>Feuil1!$E$1</c:f>
              <c:strCache>
                <c:ptCount val="1"/>
                <c:pt idx="0">
                  <c:v>Série 4</c:v>
                </c:pt>
              </c:strCache>
            </c:strRef>
          </c:tx>
          <c:spPr>
            <a:solidFill>
              <a:schemeClr val="accent4"/>
            </a:solidFill>
            <a:ln>
              <a:noFill/>
            </a:ln>
            <a:effectLst/>
          </c:spPr>
          <c:invertIfNegative val="0"/>
          <c:cat>
            <c:strRef>
              <c:f>Feuil1!$A$2:$A$3</c:f>
              <c:strCache>
                <c:ptCount val="2"/>
                <c:pt idx="0">
                  <c:v>Catégorie 1</c:v>
                </c:pt>
                <c:pt idx="1">
                  <c:v>Catégorie 2</c:v>
                </c:pt>
              </c:strCache>
            </c:strRef>
          </c:cat>
          <c:val>
            <c:numRef>
              <c:f>Feuil1!$E$2:$E$3</c:f>
              <c:numCache>
                <c:formatCode>General</c:formatCode>
                <c:ptCount val="2"/>
                <c:pt idx="0">
                  <c:v>3</c:v>
                </c:pt>
                <c:pt idx="1">
                  <c:v>2.5</c:v>
                </c:pt>
              </c:numCache>
            </c:numRef>
          </c:val>
          <c:extLst>
            <c:ext xmlns:c16="http://schemas.microsoft.com/office/drawing/2014/chart" uri="{C3380CC4-5D6E-409C-BE32-E72D297353CC}">
              <c16:uniqueId val="{00000003-4BB7-4929-AF8D-6270EFF735EF}"/>
            </c:ext>
          </c:extLst>
        </c:ser>
        <c:ser>
          <c:idx val="4"/>
          <c:order val="4"/>
          <c:tx>
            <c:strRef>
              <c:f>Feuil1!$F$1</c:f>
              <c:strCache>
                <c:ptCount val="1"/>
                <c:pt idx="0">
                  <c:v>Série 5</c:v>
                </c:pt>
              </c:strCache>
            </c:strRef>
          </c:tx>
          <c:spPr>
            <a:solidFill>
              <a:schemeClr val="accent5"/>
            </a:solidFill>
            <a:ln>
              <a:noFill/>
            </a:ln>
            <a:effectLst/>
          </c:spPr>
          <c:invertIfNegative val="0"/>
          <c:cat>
            <c:strRef>
              <c:f>Feuil1!$A$2:$A$3</c:f>
              <c:strCache>
                <c:ptCount val="2"/>
                <c:pt idx="0">
                  <c:v>Catégorie 1</c:v>
                </c:pt>
                <c:pt idx="1">
                  <c:v>Catégorie 2</c:v>
                </c:pt>
              </c:strCache>
            </c:strRef>
          </c:cat>
          <c:val>
            <c:numRef>
              <c:f>Feuil1!$F$2:$F$3</c:f>
              <c:numCache>
                <c:formatCode>General</c:formatCode>
                <c:ptCount val="2"/>
                <c:pt idx="0">
                  <c:v>4</c:v>
                </c:pt>
                <c:pt idx="1">
                  <c:v>3.5</c:v>
                </c:pt>
              </c:numCache>
            </c:numRef>
          </c:val>
          <c:extLst>
            <c:ext xmlns:c16="http://schemas.microsoft.com/office/drawing/2014/chart" uri="{C3380CC4-5D6E-409C-BE32-E72D297353CC}">
              <c16:uniqueId val="{00000004-4BB7-4929-AF8D-6270EFF735EF}"/>
            </c:ext>
          </c:extLst>
        </c:ser>
        <c:ser>
          <c:idx val="5"/>
          <c:order val="5"/>
          <c:tx>
            <c:strRef>
              <c:f>Feuil1!$G$1</c:f>
              <c:strCache>
                <c:ptCount val="1"/>
                <c:pt idx="0">
                  <c:v>Série 6</c:v>
                </c:pt>
              </c:strCache>
            </c:strRef>
          </c:tx>
          <c:spPr>
            <a:solidFill>
              <a:schemeClr val="accent6"/>
            </a:solidFill>
            <a:ln>
              <a:noFill/>
            </a:ln>
            <a:effectLst/>
          </c:spPr>
          <c:invertIfNegative val="0"/>
          <c:cat>
            <c:strRef>
              <c:f>Feuil1!$A$2:$A$3</c:f>
              <c:strCache>
                <c:ptCount val="2"/>
                <c:pt idx="0">
                  <c:v>Catégorie 1</c:v>
                </c:pt>
                <c:pt idx="1">
                  <c:v>Catégorie 2</c:v>
                </c:pt>
              </c:strCache>
            </c:strRef>
          </c:cat>
          <c:val>
            <c:numRef>
              <c:f>Feuil1!$G$2:$G$3</c:f>
              <c:numCache>
                <c:formatCode>General</c:formatCode>
                <c:ptCount val="2"/>
                <c:pt idx="0">
                  <c:v>3.5</c:v>
                </c:pt>
                <c:pt idx="1">
                  <c:v>2</c:v>
                </c:pt>
              </c:numCache>
            </c:numRef>
          </c:val>
          <c:extLst>
            <c:ext xmlns:c16="http://schemas.microsoft.com/office/drawing/2014/chart" uri="{C3380CC4-5D6E-409C-BE32-E72D297353CC}">
              <c16:uniqueId val="{00000005-4BB7-4929-AF8D-6270EFF735EF}"/>
            </c:ext>
          </c:extLst>
        </c:ser>
        <c:dLbls>
          <c:showLegendKey val="0"/>
          <c:showVal val="0"/>
          <c:showCatName val="0"/>
          <c:showSerName val="0"/>
          <c:showPercent val="0"/>
          <c:showBubbleSize val="0"/>
        </c:dLbls>
        <c:gapWidth val="219"/>
        <c:overlap val="-27"/>
        <c:axId val="493614351"/>
        <c:axId val="493615183"/>
      </c:barChart>
      <c:catAx>
        <c:axId val="4936143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fr-FR"/>
          </a:p>
        </c:txPr>
        <c:crossAx val="493615183"/>
        <c:crosses val="autoZero"/>
        <c:auto val="1"/>
        <c:lblAlgn val="ctr"/>
        <c:lblOffset val="100"/>
        <c:noMultiLvlLbl val="0"/>
      </c:catAx>
      <c:valAx>
        <c:axId val="49361518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fr-FR"/>
          </a:p>
        </c:txPr>
        <c:crossAx val="493614351"/>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561181E1-1D02-9483-D49C-F382F118734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FF17F75D-375B-4DE6-FB8E-4949EEEEC5C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E8F74BC-D8F5-8C4C-AAB7-FE1C7E15882A}" type="datetimeFigureOut">
              <a:rPr lang="fr-FR" smtClean="0"/>
              <a:t>31/05/2023</a:t>
            </a:fld>
            <a:endParaRPr lang="fr-FR"/>
          </a:p>
        </p:txBody>
      </p:sp>
      <p:sp>
        <p:nvSpPr>
          <p:cNvPr id="4" name="Espace réservé du pied de page 3">
            <a:extLst>
              <a:ext uri="{FF2B5EF4-FFF2-40B4-BE49-F238E27FC236}">
                <a16:creationId xmlns:a16="http://schemas.microsoft.com/office/drawing/2014/main" id="{6E8DE074-62CC-8C68-C98F-379C0DA79DE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CBBC4D38-C1E7-39C4-7B4F-4B6C4EE7E55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1CF623F-DB77-EE4D-A266-C3281B40DE80}" type="slidenum">
              <a:rPr lang="fr-FR" smtClean="0"/>
              <a:t>‹N°›</a:t>
            </a:fld>
            <a:endParaRPr lang="fr-FR"/>
          </a:p>
        </p:txBody>
      </p:sp>
    </p:spTree>
    <p:extLst>
      <p:ext uri="{BB962C8B-B14F-4D97-AF65-F5344CB8AC3E}">
        <p14:creationId xmlns:p14="http://schemas.microsoft.com/office/powerpoint/2010/main" val="13102884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48C920-F0CE-C04D-98DE-C5CCB0333F76}" type="datetimeFigureOut">
              <a:rPr lang="fr-FR" smtClean="0"/>
              <a:t>31/05/2023</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6EE0D3-3B9D-A748-9BE6-2C0B59F30D4A}" type="slidenum">
              <a:rPr lang="fr-FR" smtClean="0"/>
              <a:t>‹N°›</a:t>
            </a:fld>
            <a:endParaRPr lang="fr-FR"/>
          </a:p>
        </p:txBody>
      </p:sp>
    </p:spTree>
    <p:extLst>
      <p:ext uri="{BB962C8B-B14F-4D97-AF65-F5344CB8AC3E}">
        <p14:creationId xmlns:p14="http://schemas.microsoft.com/office/powerpoint/2010/main" val="24709141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2AE093-07E4-4A08-9DFF-4A996E98E45F}" type="slidenum">
              <a:rPr lang="fr-FR" smtClean="0"/>
              <a:pPr/>
              <a:t>1</a:t>
            </a:fld>
            <a:endParaRPr lang="fr-FR" dirty="0"/>
          </a:p>
        </p:txBody>
      </p:sp>
    </p:spTree>
    <p:extLst>
      <p:ext uri="{BB962C8B-B14F-4D97-AF65-F5344CB8AC3E}">
        <p14:creationId xmlns:p14="http://schemas.microsoft.com/office/powerpoint/2010/main" val="42740967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2AE093-07E4-4A08-9DFF-4A996E98E45F}" type="slidenum">
              <a:rPr lang="fr-FR" smtClean="0"/>
              <a:pPr/>
              <a:t>10</a:t>
            </a:fld>
            <a:endParaRPr lang="fr-FR" dirty="0"/>
          </a:p>
        </p:txBody>
      </p:sp>
    </p:spTree>
    <p:extLst>
      <p:ext uri="{BB962C8B-B14F-4D97-AF65-F5344CB8AC3E}">
        <p14:creationId xmlns:p14="http://schemas.microsoft.com/office/powerpoint/2010/main" val="10370114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2AE093-07E4-4A08-9DFF-4A996E98E45F}" type="slidenum">
              <a:rPr lang="fr-FR" smtClean="0"/>
              <a:pPr/>
              <a:t>11</a:t>
            </a:fld>
            <a:endParaRPr lang="fr-FR" dirty="0"/>
          </a:p>
        </p:txBody>
      </p:sp>
    </p:spTree>
    <p:extLst>
      <p:ext uri="{BB962C8B-B14F-4D97-AF65-F5344CB8AC3E}">
        <p14:creationId xmlns:p14="http://schemas.microsoft.com/office/powerpoint/2010/main" val="1131424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2AE093-07E4-4A08-9DFF-4A996E98E45F}" type="slidenum">
              <a:rPr lang="fr-FR" smtClean="0"/>
              <a:pPr/>
              <a:t>2</a:t>
            </a:fld>
            <a:endParaRPr lang="fr-FR" dirty="0"/>
          </a:p>
        </p:txBody>
      </p:sp>
    </p:spTree>
    <p:extLst>
      <p:ext uri="{BB962C8B-B14F-4D97-AF65-F5344CB8AC3E}">
        <p14:creationId xmlns:p14="http://schemas.microsoft.com/office/powerpoint/2010/main" val="20523653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2AE093-07E4-4A08-9DFF-4A996E98E45F}" type="slidenum">
              <a:rPr lang="fr-FR" smtClean="0"/>
              <a:pPr/>
              <a:t>3</a:t>
            </a:fld>
            <a:endParaRPr lang="fr-FR" dirty="0"/>
          </a:p>
        </p:txBody>
      </p:sp>
    </p:spTree>
    <p:extLst>
      <p:ext uri="{BB962C8B-B14F-4D97-AF65-F5344CB8AC3E}">
        <p14:creationId xmlns:p14="http://schemas.microsoft.com/office/powerpoint/2010/main" val="6991321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2AE093-07E4-4A08-9DFF-4A996E98E45F}" type="slidenum">
              <a:rPr lang="fr-FR" smtClean="0"/>
              <a:pPr/>
              <a:t>4</a:t>
            </a:fld>
            <a:endParaRPr lang="fr-FR" dirty="0"/>
          </a:p>
        </p:txBody>
      </p:sp>
    </p:spTree>
    <p:extLst>
      <p:ext uri="{BB962C8B-B14F-4D97-AF65-F5344CB8AC3E}">
        <p14:creationId xmlns:p14="http://schemas.microsoft.com/office/powerpoint/2010/main" val="651166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2AE093-07E4-4A08-9DFF-4A996E98E45F}" type="slidenum">
              <a:rPr lang="fr-FR" smtClean="0"/>
              <a:pPr/>
              <a:t>5</a:t>
            </a:fld>
            <a:endParaRPr lang="fr-FR" dirty="0"/>
          </a:p>
        </p:txBody>
      </p:sp>
    </p:spTree>
    <p:extLst>
      <p:ext uri="{BB962C8B-B14F-4D97-AF65-F5344CB8AC3E}">
        <p14:creationId xmlns:p14="http://schemas.microsoft.com/office/powerpoint/2010/main" val="9114657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2AE093-07E4-4A08-9DFF-4A996E98E45F}" type="slidenum">
              <a:rPr lang="fr-FR" smtClean="0"/>
              <a:pPr/>
              <a:t>6</a:t>
            </a:fld>
            <a:endParaRPr lang="fr-FR" dirty="0"/>
          </a:p>
        </p:txBody>
      </p:sp>
    </p:spTree>
    <p:extLst>
      <p:ext uri="{BB962C8B-B14F-4D97-AF65-F5344CB8AC3E}">
        <p14:creationId xmlns:p14="http://schemas.microsoft.com/office/powerpoint/2010/main" val="25970436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2AE093-07E4-4A08-9DFF-4A996E98E45F}" type="slidenum">
              <a:rPr lang="fr-FR" smtClean="0"/>
              <a:pPr/>
              <a:t>7</a:t>
            </a:fld>
            <a:endParaRPr lang="fr-FR" dirty="0"/>
          </a:p>
        </p:txBody>
      </p:sp>
    </p:spTree>
    <p:extLst>
      <p:ext uri="{BB962C8B-B14F-4D97-AF65-F5344CB8AC3E}">
        <p14:creationId xmlns:p14="http://schemas.microsoft.com/office/powerpoint/2010/main" val="30060897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2AE093-07E4-4A08-9DFF-4A996E98E45F}" type="slidenum">
              <a:rPr lang="fr-FR" smtClean="0"/>
              <a:pPr/>
              <a:t>8</a:t>
            </a:fld>
            <a:endParaRPr lang="fr-FR" dirty="0"/>
          </a:p>
        </p:txBody>
      </p:sp>
    </p:spTree>
    <p:extLst>
      <p:ext uri="{BB962C8B-B14F-4D97-AF65-F5344CB8AC3E}">
        <p14:creationId xmlns:p14="http://schemas.microsoft.com/office/powerpoint/2010/main" val="3880337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2AE093-07E4-4A08-9DFF-4A996E98E45F}" type="slidenum">
              <a:rPr lang="fr-FR" smtClean="0"/>
              <a:pPr/>
              <a:t>9</a:t>
            </a:fld>
            <a:endParaRPr lang="fr-FR" dirty="0"/>
          </a:p>
        </p:txBody>
      </p:sp>
    </p:spTree>
    <p:extLst>
      <p:ext uri="{BB962C8B-B14F-4D97-AF65-F5344CB8AC3E}">
        <p14:creationId xmlns:p14="http://schemas.microsoft.com/office/powerpoint/2010/main" val="20216598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jpg"/><Relationship Id="rId1" Type="http://schemas.openxmlformats.org/officeDocument/2006/relationships/slideMaster" Target="../slideMasters/slideMaster1.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D'INTRODUCTION">
    <p:spTree>
      <p:nvGrpSpPr>
        <p:cNvPr id="1" name=""/>
        <p:cNvGrpSpPr/>
        <p:nvPr/>
      </p:nvGrpSpPr>
      <p:grpSpPr>
        <a:xfrm>
          <a:off x="0" y="0"/>
          <a:ext cx="0" cy="0"/>
          <a:chOff x="0" y="0"/>
          <a:chExt cx="0" cy="0"/>
        </a:xfrm>
      </p:grpSpPr>
      <p:pic>
        <p:nvPicPr>
          <p:cNvPr id="12" name="Image 11">
            <a:extLst>
              <a:ext uri="{FF2B5EF4-FFF2-40B4-BE49-F238E27FC236}">
                <a16:creationId xmlns:a16="http://schemas.microsoft.com/office/drawing/2014/main" id="{3028E335-A491-B2EB-B2CC-E6240F9B82D1}"/>
              </a:ext>
            </a:extLst>
          </p:cNvPr>
          <p:cNvPicPr>
            <a:picLocks noChangeAspect="1"/>
          </p:cNvPicPr>
          <p:nvPr userDrawn="1"/>
        </p:nvPicPr>
        <p:blipFill>
          <a:blip r:embed="rId2"/>
          <a:stretch>
            <a:fillRect/>
          </a:stretch>
        </p:blipFill>
        <p:spPr>
          <a:xfrm>
            <a:off x="443822" y="361053"/>
            <a:ext cx="6702967" cy="954838"/>
          </a:xfrm>
          <a:prstGeom prst="rect">
            <a:avLst/>
          </a:prstGeom>
        </p:spPr>
      </p:pic>
      <p:pic>
        <p:nvPicPr>
          <p:cNvPr id="13" name="Image 12">
            <a:extLst>
              <a:ext uri="{FF2B5EF4-FFF2-40B4-BE49-F238E27FC236}">
                <a16:creationId xmlns:a16="http://schemas.microsoft.com/office/drawing/2014/main" id="{D42DA0C4-DDB4-1BD0-1CE2-ED73862EA326}"/>
              </a:ext>
            </a:extLst>
          </p:cNvPr>
          <p:cNvPicPr>
            <a:picLocks noChangeAspect="1"/>
          </p:cNvPicPr>
          <p:nvPr userDrawn="1"/>
        </p:nvPicPr>
        <p:blipFill rotWithShape="1">
          <a:blip r:embed="rId3"/>
          <a:srcRect r="34416"/>
          <a:stretch/>
        </p:blipFill>
        <p:spPr>
          <a:xfrm>
            <a:off x="8151029" y="338599"/>
            <a:ext cx="4040971" cy="6180801"/>
          </a:xfrm>
          <a:prstGeom prst="rect">
            <a:avLst/>
          </a:prstGeom>
        </p:spPr>
      </p:pic>
      <p:pic>
        <p:nvPicPr>
          <p:cNvPr id="14" name="Image 13">
            <a:extLst>
              <a:ext uri="{FF2B5EF4-FFF2-40B4-BE49-F238E27FC236}">
                <a16:creationId xmlns:a16="http://schemas.microsoft.com/office/drawing/2014/main" id="{4374D6D0-BE0B-3B3B-EBD6-45D94613A449}"/>
              </a:ext>
            </a:extLst>
          </p:cNvPr>
          <p:cNvPicPr>
            <a:picLocks noChangeAspect="1"/>
          </p:cNvPicPr>
          <p:nvPr userDrawn="1"/>
        </p:nvPicPr>
        <p:blipFill>
          <a:blip r:embed="rId4"/>
          <a:stretch>
            <a:fillRect/>
          </a:stretch>
        </p:blipFill>
        <p:spPr>
          <a:xfrm>
            <a:off x="443822" y="6103034"/>
            <a:ext cx="479321" cy="479321"/>
          </a:xfrm>
          <a:prstGeom prst="rect">
            <a:avLst/>
          </a:prstGeom>
        </p:spPr>
      </p:pic>
      <p:pic>
        <p:nvPicPr>
          <p:cNvPr id="15" name="Image 14">
            <a:extLst>
              <a:ext uri="{FF2B5EF4-FFF2-40B4-BE49-F238E27FC236}">
                <a16:creationId xmlns:a16="http://schemas.microsoft.com/office/drawing/2014/main" id="{593E4938-E94D-0707-E5D9-5E387687B327}"/>
              </a:ext>
            </a:extLst>
          </p:cNvPr>
          <p:cNvPicPr>
            <a:picLocks noChangeAspect="1"/>
          </p:cNvPicPr>
          <p:nvPr userDrawn="1"/>
        </p:nvPicPr>
        <p:blipFill>
          <a:blip r:embed="rId5"/>
          <a:stretch>
            <a:fillRect/>
          </a:stretch>
        </p:blipFill>
        <p:spPr>
          <a:xfrm>
            <a:off x="1295664" y="6204819"/>
            <a:ext cx="1327448" cy="275750"/>
          </a:xfrm>
          <a:prstGeom prst="rect">
            <a:avLst/>
          </a:prstGeom>
        </p:spPr>
      </p:pic>
      <p:pic>
        <p:nvPicPr>
          <p:cNvPr id="16" name="Image 15">
            <a:extLst>
              <a:ext uri="{FF2B5EF4-FFF2-40B4-BE49-F238E27FC236}">
                <a16:creationId xmlns:a16="http://schemas.microsoft.com/office/drawing/2014/main" id="{47983508-D70B-CC63-0859-B99F71DEA877}"/>
              </a:ext>
            </a:extLst>
          </p:cNvPr>
          <p:cNvPicPr>
            <a:picLocks noChangeAspect="1"/>
          </p:cNvPicPr>
          <p:nvPr userDrawn="1"/>
        </p:nvPicPr>
        <p:blipFill>
          <a:blip r:embed="rId6"/>
          <a:stretch>
            <a:fillRect/>
          </a:stretch>
        </p:blipFill>
        <p:spPr>
          <a:xfrm>
            <a:off x="2888057" y="6114095"/>
            <a:ext cx="1403348" cy="457199"/>
          </a:xfrm>
          <a:prstGeom prst="rect">
            <a:avLst/>
          </a:prstGeom>
        </p:spPr>
      </p:pic>
      <p:cxnSp>
        <p:nvCxnSpPr>
          <p:cNvPr id="32" name="Connecteur droit 31">
            <a:extLst>
              <a:ext uri="{FF2B5EF4-FFF2-40B4-BE49-F238E27FC236}">
                <a16:creationId xmlns:a16="http://schemas.microsoft.com/office/drawing/2014/main" id="{6C7F4D3A-DA3C-F091-E701-25ED1DB953AD}"/>
              </a:ext>
            </a:extLst>
          </p:cNvPr>
          <p:cNvCxnSpPr>
            <a:cxnSpLocks/>
          </p:cNvCxnSpPr>
          <p:nvPr userDrawn="1"/>
        </p:nvCxnSpPr>
        <p:spPr>
          <a:xfrm>
            <a:off x="460554" y="2939626"/>
            <a:ext cx="132113" cy="424"/>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Espace réservé du texte 22">
            <a:extLst>
              <a:ext uri="{FF2B5EF4-FFF2-40B4-BE49-F238E27FC236}">
                <a16:creationId xmlns:a16="http://schemas.microsoft.com/office/drawing/2014/main" id="{6AB20170-8623-5AD1-3955-E37EB281AC84}"/>
              </a:ext>
            </a:extLst>
          </p:cNvPr>
          <p:cNvSpPr>
            <a:spLocks noGrp="1"/>
          </p:cNvSpPr>
          <p:nvPr>
            <p:ph type="body" sz="quarter" idx="12" hasCustomPrompt="1"/>
          </p:nvPr>
        </p:nvSpPr>
        <p:spPr>
          <a:xfrm>
            <a:off x="443821" y="2432430"/>
            <a:ext cx="5528353" cy="351315"/>
          </a:xfrm>
        </p:spPr>
        <p:txBody>
          <a:bodyPr wrap="square">
            <a:spAutoFit/>
          </a:bodyPr>
          <a:lstStyle>
            <a:lvl1pPr marL="0" indent="0">
              <a:lnSpc>
                <a:spcPct val="90000"/>
              </a:lnSpc>
              <a:spcAft>
                <a:spcPts val="0"/>
              </a:spcAft>
              <a:buFont typeface="Arial" panose="020B0604020202020204" pitchFamily="34" charset="0"/>
              <a:buNone/>
              <a:defRPr sz="2500" b="1">
                <a:latin typeface="+mj-lt"/>
              </a:defRPr>
            </a:lvl1pPr>
            <a:lvl2pPr marL="0" indent="0">
              <a:lnSpc>
                <a:spcPct val="90000"/>
              </a:lnSpc>
              <a:spcAft>
                <a:spcPts val="0"/>
              </a:spcAft>
              <a:buFont typeface="Arial" panose="020B0604020202020204" pitchFamily="34" charset="0"/>
              <a:buNone/>
              <a:defRPr sz="2500" b="1">
                <a:latin typeface="+mj-lt"/>
              </a:defRPr>
            </a:lvl2pPr>
            <a:lvl3pPr marL="0" indent="0">
              <a:lnSpc>
                <a:spcPct val="90000"/>
              </a:lnSpc>
              <a:spcAft>
                <a:spcPts val="0"/>
              </a:spcAft>
              <a:buFont typeface="Arial" panose="020B0604020202020204" pitchFamily="34" charset="0"/>
              <a:buNone/>
              <a:defRPr sz="2500" b="1">
                <a:latin typeface="+mj-lt"/>
              </a:defRPr>
            </a:lvl3pPr>
            <a:lvl4pPr marL="0" indent="0">
              <a:lnSpc>
                <a:spcPct val="90000"/>
              </a:lnSpc>
              <a:spcAft>
                <a:spcPts val="0"/>
              </a:spcAft>
              <a:buNone/>
              <a:defRPr sz="2500" b="1">
                <a:latin typeface="+mj-lt"/>
              </a:defRPr>
            </a:lvl4pPr>
            <a:lvl5pPr marL="0" indent="0">
              <a:lnSpc>
                <a:spcPct val="90000"/>
              </a:lnSpc>
              <a:spcAft>
                <a:spcPts val="0"/>
              </a:spcAft>
              <a:buNone/>
              <a:defRPr sz="2500" b="1">
                <a:latin typeface="+mj-lt"/>
              </a:defRPr>
            </a:lvl5pPr>
            <a:lvl6pPr marL="0" indent="0">
              <a:lnSpc>
                <a:spcPct val="90000"/>
              </a:lnSpc>
              <a:spcAft>
                <a:spcPts val="0"/>
              </a:spcAft>
              <a:buFont typeface="Arial" panose="020B0604020202020204" pitchFamily="34" charset="0"/>
              <a:buNone/>
              <a:defRPr sz="2500" b="1">
                <a:latin typeface="+mj-lt"/>
              </a:defRPr>
            </a:lvl6pPr>
            <a:lvl7pPr marL="0" indent="0">
              <a:lnSpc>
                <a:spcPct val="90000"/>
              </a:lnSpc>
              <a:spcAft>
                <a:spcPts val="0"/>
              </a:spcAft>
              <a:buFont typeface="Arial" panose="020B0604020202020204" pitchFamily="34" charset="0"/>
              <a:buNone/>
              <a:defRPr sz="2500" b="1">
                <a:latin typeface="+mj-lt"/>
              </a:defRPr>
            </a:lvl7pPr>
            <a:lvl8pPr marL="0" indent="0">
              <a:lnSpc>
                <a:spcPct val="90000"/>
              </a:lnSpc>
              <a:spcAft>
                <a:spcPts val="0"/>
              </a:spcAft>
              <a:buFont typeface="Arial" panose="020B0604020202020204" pitchFamily="34" charset="0"/>
              <a:buNone/>
              <a:defRPr sz="2500" b="1">
                <a:latin typeface="+mj-lt"/>
              </a:defRPr>
            </a:lvl8pPr>
            <a:lvl9pPr marL="0" indent="0">
              <a:lnSpc>
                <a:spcPct val="90000"/>
              </a:lnSpc>
              <a:spcAft>
                <a:spcPts val="0"/>
              </a:spcAft>
              <a:buFont typeface="Arial" panose="020B0604020202020204" pitchFamily="34" charset="0"/>
              <a:buNone/>
              <a:defRPr sz="2500" b="1">
                <a:latin typeface="+mj-lt"/>
              </a:defRPr>
            </a:lvl9pPr>
          </a:lstStyle>
          <a:p>
            <a:pPr lvl="0"/>
            <a:r>
              <a:rPr lang="fr-FR" dirty="0"/>
              <a:t>Nom Entreprise</a:t>
            </a:r>
          </a:p>
        </p:txBody>
      </p:sp>
      <p:sp>
        <p:nvSpPr>
          <p:cNvPr id="35" name="Espace réservé du texte 22">
            <a:extLst>
              <a:ext uri="{FF2B5EF4-FFF2-40B4-BE49-F238E27FC236}">
                <a16:creationId xmlns:a16="http://schemas.microsoft.com/office/drawing/2014/main" id="{8FAA2564-82AD-5C60-AD56-BF71AA688189}"/>
              </a:ext>
            </a:extLst>
          </p:cNvPr>
          <p:cNvSpPr>
            <a:spLocks noGrp="1"/>
          </p:cNvSpPr>
          <p:nvPr>
            <p:ph type="body" sz="quarter" idx="13" hasCustomPrompt="1"/>
          </p:nvPr>
        </p:nvSpPr>
        <p:spPr>
          <a:xfrm>
            <a:off x="443821" y="3119070"/>
            <a:ext cx="5528353" cy="1043812"/>
          </a:xfrm>
        </p:spPr>
        <p:txBody>
          <a:bodyPr wrap="square">
            <a:spAutoFit/>
          </a:bodyPr>
          <a:lstStyle>
            <a:lvl1pPr marL="0" indent="0">
              <a:lnSpc>
                <a:spcPct val="90000"/>
              </a:lnSpc>
              <a:spcAft>
                <a:spcPts val="0"/>
              </a:spcAft>
              <a:buFont typeface="Arial" panose="020B0604020202020204" pitchFamily="34" charset="0"/>
              <a:buNone/>
              <a:defRPr sz="2500" b="1">
                <a:latin typeface="+mj-lt"/>
              </a:defRPr>
            </a:lvl1pPr>
            <a:lvl2pPr marL="0" indent="0">
              <a:lnSpc>
                <a:spcPct val="90000"/>
              </a:lnSpc>
              <a:spcAft>
                <a:spcPts val="0"/>
              </a:spcAft>
              <a:buFont typeface="Arial" panose="020B0604020202020204" pitchFamily="34" charset="0"/>
              <a:buNone/>
              <a:defRPr sz="2500" b="1">
                <a:latin typeface="+mj-lt"/>
              </a:defRPr>
            </a:lvl2pPr>
            <a:lvl3pPr marL="0" indent="0">
              <a:lnSpc>
                <a:spcPct val="90000"/>
              </a:lnSpc>
              <a:spcAft>
                <a:spcPts val="0"/>
              </a:spcAft>
              <a:buFont typeface="Arial" panose="020B0604020202020204" pitchFamily="34" charset="0"/>
              <a:buNone/>
              <a:defRPr sz="2500" b="1">
                <a:latin typeface="+mj-lt"/>
              </a:defRPr>
            </a:lvl3pPr>
            <a:lvl4pPr marL="0" indent="0">
              <a:lnSpc>
                <a:spcPct val="90000"/>
              </a:lnSpc>
              <a:spcAft>
                <a:spcPts val="0"/>
              </a:spcAft>
              <a:buNone/>
              <a:defRPr sz="2500" b="1">
                <a:latin typeface="+mj-lt"/>
              </a:defRPr>
            </a:lvl4pPr>
            <a:lvl5pPr marL="0" indent="0">
              <a:lnSpc>
                <a:spcPct val="90000"/>
              </a:lnSpc>
              <a:spcAft>
                <a:spcPts val="0"/>
              </a:spcAft>
              <a:buNone/>
              <a:defRPr sz="2500" b="1">
                <a:latin typeface="+mj-lt"/>
              </a:defRPr>
            </a:lvl5pPr>
            <a:lvl6pPr marL="0" indent="0">
              <a:lnSpc>
                <a:spcPct val="90000"/>
              </a:lnSpc>
              <a:spcAft>
                <a:spcPts val="0"/>
              </a:spcAft>
              <a:buFont typeface="Arial" panose="020B0604020202020204" pitchFamily="34" charset="0"/>
              <a:buNone/>
              <a:defRPr sz="2500" b="1">
                <a:latin typeface="+mj-lt"/>
              </a:defRPr>
            </a:lvl6pPr>
            <a:lvl7pPr marL="0" indent="0">
              <a:lnSpc>
                <a:spcPct val="90000"/>
              </a:lnSpc>
              <a:spcAft>
                <a:spcPts val="0"/>
              </a:spcAft>
              <a:buFont typeface="Arial" panose="020B0604020202020204" pitchFamily="34" charset="0"/>
              <a:buNone/>
              <a:defRPr sz="2500" b="1">
                <a:latin typeface="+mj-lt"/>
              </a:defRPr>
            </a:lvl7pPr>
            <a:lvl8pPr marL="0" indent="0">
              <a:lnSpc>
                <a:spcPct val="90000"/>
              </a:lnSpc>
              <a:spcAft>
                <a:spcPts val="0"/>
              </a:spcAft>
              <a:buFont typeface="Arial" panose="020B0604020202020204" pitchFamily="34" charset="0"/>
              <a:buNone/>
              <a:defRPr sz="2500" b="1">
                <a:latin typeface="+mj-lt"/>
              </a:defRPr>
            </a:lvl8pPr>
            <a:lvl9pPr marL="0" indent="0">
              <a:lnSpc>
                <a:spcPct val="90000"/>
              </a:lnSpc>
              <a:spcAft>
                <a:spcPts val="0"/>
              </a:spcAft>
              <a:buFont typeface="Arial" panose="020B0604020202020204" pitchFamily="34" charset="0"/>
              <a:buNone/>
              <a:defRPr sz="2500" b="1">
                <a:latin typeface="+mj-lt"/>
              </a:defRPr>
            </a:lvl9pPr>
          </a:lstStyle>
          <a:p>
            <a:pPr lvl="0"/>
            <a:r>
              <a:rPr lang="fr-FR" dirty="0"/>
              <a:t>Votre projet</a:t>
            </a:r>
            <a:br>
              <a:rPr lang="fr-FR" dirty="0"/>
            </a:br>
            <a:r>
              <a:rPr lang="fr-FR" dirty="0"/>
              <a:t>d’implantation</a:t>
            </a:r>
            <a:br>
              <a:rPr lang="fr-FR" dirty="0"/>
            </a:br>
            <a:r>
              <a:rPr lang="fr-FR" dirty="0"/>
              <a:t>en Bretagne - Rennes</a:t>
            </a:r>
          </a:p>
        </p:txBody>
      </p:sp>
      <p:sp>
        <p:nvSpPr>
          <p:cNvPr id="37" name="Espace réservé du texte 22">
            <a:extLst>
              <a:ext uri="{FF2B5EF4-FFF2-40B4-BE49-F238E27FC236}">
                <a16:creationId xmlns:a16="http://schemas.microsoft.com/office/drawing/2014/main" id="{45634E19-688B-70A8-857E-F7D788C59383}"/>
              </a:ext>
            </a:extLst>
          </p:cNvPr>
          <p:cNvSpPr>
            <a:spLocks noGrp="1"/>
          </p:cNvSpPr>
          <p:nvPr>
            <p:ph type="body" sz="quarter" idx="14" hasCustomPrompt="1"/>
          </p:nvPr>
        </p:nvSpPr>
        <p:spPr>
          <a:xfrm>
            <a:off x="443822" y="5007685"/>
            <a:ext cx="1691366" cy="175626"/>
          </a:xfrm>
        </p:spPr>
        <p:txBody>
          <a:bodyPr wrap="square">
            <a:spAutoFit/>
          </a:bodyPr>
          <a:lstStyle>
            <a:lvl1pPr marL="0" indent="0">
              <a:lnSpc>
                <a:spcPct val="90000"/>
              </a:lnSpc>
              <a:spcAft>
                <a:spcPts val="0"/>
              </a:spcAft>
              <a:buFont typeface="Arial" panose="020B0604020202020204" pitchFamily="34" charset="0"/>
              <a:buNone/>
              <a:defRPr sz="1250" b="0" cap="all" baseline="0">
                <a:latin typeface="DM Mono" panose="020B0509040201040103" pitchFamily="49" charset="0"/>
              </a:defRPr>
            </a:lvl1pPr>
            <a:lvl2pPr marL="0" indent="0">
              <a:lnSpc>
                <a:spcPct val="90000"/>
              </a:lnSpc>
              <a:spcAft>
                <a:spcPts val="0"/>
              </a:spcAft>
              <a:buFont typeface="Arial" panose="020B0604020202020204" pitchFamily="34" charset="0"/>
              <a:buNone/>
              <a:defRPr sz="1250" b="0" cap="all" baseline="0">
                <a:latin typeface="DM Mono" panose="020B0509040201040103" pitchFamily="49" charset="0"/>
              </a:defRPr>
            </a:lvl2pPr>
            <a:lvl3pPr marL="0" indent="0">
              <a:lnSpc>
                <a:spcPct val="90000"/>
              </a:lnSpc>
              <a:spcAft>
                <a:spcPts val="0"/>
              </a:spcAft>
              <a:buFont typeface="Arial" panose="020B0604020202020204" pitchFamily="34" charset="0"/>
              <a:buNone/>
              <a:defRPr sz="1250" b="0" cap="all" baseline="0">
                <a:latin typeface="DM Mono" panose="020B0509040201040103" pitchFamily="49" charset="0"/>
              </a:defRPr>
            </a:lvl3pPr>
            <a:lvl4pPr marL="0" indent="0">
              <a:lnSpc>
                <a:spcPct val="90000"/>
              </a:lnSpc>
              <a:spcAft>
                <a:spcPts val="0"/>
              </a:spcAft>
              <a:buNone/>
              <a:defRPr sz="1250" b="0" cap="all" baseline="0">
                <a:latin typeface="DM Mono" panose="020B0509040201040103" pitchFamily="49" charset="0"/>
              </a:defRPr>
            </a:lvl4pPr>
            <a:lvl5pPr marL="0" indent="0">
              <a:lnSpc>
                <a:spcPct val="90000"/>
              </a:lnSpc>
              <a:spcAft>
                <a:spcPts val="0"/>
              </a:spcAft>
              <a:buNone/>
              <a:defRPr sz="1250" b="0" cap="all" baseline="0">
                <a:latin typeface="DM Mono" panose="020B0509040201040103" pitchFamily="49" charset="0"/>
              </a:defRPr>
            </a:lvl5pPr>
            <a:lvl6pPr marL="0" indent="0">
              <a:lnSpc>
                <a:spcPct val="90000"/>
              </a:lnSpc>
              <a:spcAft>
                <a:spcPts val="0"/>
              </a:spcAft>
              <a:buFont typeface="Arial" panose="020B0604020202020204" pitchFamily="34" charset="0"/>
              <a:buNone/>
              <a:defRPr sz="1250" b="0" cap="all" baseline="0">
                <a:latin typeface="DM Mono" panose="020B0509040201040103" pitchFamily="49" charset="0"/>
              </a:defRPr>
            </a:lvl6pPr>
            <a:lvl7pPr marL="0" indent="0">
              <a:lnSpc>
                <a:spcPct val="90000"/>
              </a:lnSpc>
              <a:spcAft>
                <a:spcPts val="0"/>
              </a:spcAft>
              <a:buFont typeface="Arial" panose="020B0604020202020204" pitchFamily="34" charset="0"/>
              <a:buNone/>
              <a:defRPr sz="1250" b="0" cap="all" baseline="0">
                <a:latin typeface="DM Mono" panose="020B0509040201040103" pitchFamily="49" charset="0"/>
              </a:defRPr>
            </a:lvl7pPr>
            <a:lvl8pPr marL="0" indent="0">
              <a:lnSpc>
                <a:spcPct val="90000"/>
              </a:lnSpc>
              <a:spcAft>
                <a:spcPts val="0"/>
              </a:spcAft>
              <a:buFont typeface="Arial" panose="020B0604020202020204" pitchFamily="34" charset="0"/>
              <a:buNone/>
              <a:defRPr sz="1250" b="0" cap="all" baseline="0">
                <a:latin typeface="DM Mono" panose="020B0509040201040103" pitchFamily="49" charset="0"/>
              </a:defRPr>
            </a:lvl8pPr>
            <a:lvl9pPr marL="0" indent="0">
              <a:lnSpc>
                <a:spcPct val="90000"/>
              </a:lnSpc>
              <a:spcAft>
                <a:spcPts val="0"/>
              </a:spcAft>
              <a:buFont typeface="Arial" panose="020B0604020202020204" pitchFamily="34" charset="0"/>
              <a:buNone/>
              <a:defRPr sz="1250" b="0" cap="all" baseline="0">
                <a:latin typeface="DM Mono" panose="020B0509040201040103" pitchFamily="49" charset="0"/>
              </a:defRPr>
            </a:lvl9pPr>
          </a:lstStyle>
          <a:p>
            <a:pPr lvl="0"/>
            <a:r>
              <a:rPr lang="fr-FR" dirty="0"/>
              <a:t>08 février 2023</a:t>
            </a:r>
          </a:p>
        </p:txBody>
      </p:sp>
    </p:spTree>
    <p:extLst>
      <p:ext uri="{BB962C8B-B14F-4D97-AF65-F5344CB8AC3E}">
        <p14:creationId xmlns:p14="http://schemas.microsoft.com/office/powerpoint/2010/main" val="1717138163"/>
      </p:ext>
    </p:extLst>
  </p:cSld>
  <p:clrMapOvr>
    <a:masterClrMapping/>
  </p:clrMapOvr>
  <p:hf hd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IFFRES + IMAGE">
    <p:spTree>
      <p:nvGrpSpPr>
        <p:cNvPr id="1" name=""/>
        <p:cNvGrpSpPr/>
        <p:nvPr/>
      </p:nvGrpSpPr>
      <p:grpSpPr>
        <a:xfrm>
          <a:off x="0" y="0"/>
          <a:ext cx="0" cy="0"/>
          <a:chOff x="0" y="0"/>
          <a:chExt cx="0" cy="0"/>
        </a:xfrm>
      </p:grpSpPr>
      <p:sp>
        <p:nvSpPr>
          <p:cNvPr id="3" name="Espace réservé du pied de page 10">
            <a:extLst>
              <a:ext uri="{FF2B5EF4-FFF2-40B4-BE49-F238E27FC236}">
                <a16:creationId xmlns:a16="http://schemas.microsoft.com/office/drawing/2014/main" id="{B0C93831-8A94-B534-EB27-1B31FCA90300}"/>
              </a:ext>
            </a:extLst>
          </p:cNvPr>
          <p:cNvSpPr>
            <a:spLocks noGrp="1"/>
          </p:cNvSpPr>
          <p:nvPr>
            <p:ph type="ftr" sz="quarter" idx="3"/>
          </p:nvPr>
        </p:nvSpPr>
        <p:spPr>
          <a:xfrm>
            <a:off x="460375" y="6479765"/>
            <a:ext cx="2944420" cy="130510"/>
          </a:xfrm>
          <a:prstGeom prst="rect">
            <a:avLst/>
          </a:prstGeom>
        </p:spPr>
        <p:txBody>
          <a:bodyPr vert="horz" lIns="0" tIns="0" rIns="0" bIns="0" rtlCol="0" anchor="ctr"/>
          <a:lstStyle>
            <a:lvl1pPr algn="l">
              <a:defRPr lang="fr-FR" sz="800" kern="1200" spc="0">
                <a:solidFill>
                  <a:schemeClr val="tx1"/>
                </a:solidFill>
                <a:latin typeface="DM Mono" panose="020B0509040201040103" pitchFamily="49" charset="77"/>
                <a:ea typeface="+mn-ea"/>
                <a:cs typeface="+mn-cs"/>
              </a:defRPr>
            </a:lvl1pPr>
          </a:lstStyle>
          <a:p>
            <a:r>
              <a:rPr lang="fr-FR"/>
              <a:t>VOTRE PROJET D’IMPLANTATION EN BRETAGNE - RENNES</a:t>
            </a:r>
            <a:endParaRPr lang="fr-FR" dirty="0"/>
          </a:p>
        </p:txBody>
      </p:sp>
      <p:sp>
        <p:nvSpPr>
          <p:cNvPr id="4" name="Espace réservé de la date 13">
            <a:extLst>
              <a:ext uri="{FF2B5EF4-FFF2-40B4-BE49-F238E27FC236}">
                <a16:creationId xmlns:a16="http://schemas.microsoft.com/office/drawing/2014/main" id="{1C7EB66F-161E-BD00-D2C9-54FDF9CE46C3}"/>
              </a:ext>
            </a:extLst>
          </p:cNvPr>
          <p:cNvSpPr>
            <a:spLocks noGrp="1"/>
          </p:cNvSpPr>
          <p:nvPr>
            <p:ph type="dt" sz="half" idx="2"/>
          </p:nvPr>
        </p:nvSpPr>
        <p:spPr>
          <a:xfrm>
            <a:off x="6222249" y="6479766"/>
            <a:ext cx="654051" cy="130510"/>
          </a:xfrm>
          <a:prstGeom prst="rect">
            <a:avLst/>
          </a:prstGeom>
        </p:spPr>
        <p:txBody>
          <a:bodyPr vert="horz" lIns="0" tIns="0" rIns="0" bIns="0" rtlCol="0" anchor="ctr"/>
          <a:lstStyle>
            <a:lvl1pPr algn="l">
              <a:defRPr lang="fr-FR" sz="800" kern="1200" spc="0" smtClean="0">
                <a:solidFill>
                  <a:schemeClr val="tx1"/>
                </a:solidFill>
                <a:latin typeface="DM Mono" panose="020B0509040201040103" pitchFamily="49" charset="77"/>
                <a:ea typeface="+mn-ea"/>
                <a:cs typeface="+mn-cs"/>
              </a:defRPr>
            </a:lvl1pPr>
          </a:lstStyle>
          <a:p>
            <a:fld id="{E6160121-429C-478A-B6DC-571103D0B08B}" type="datetimeFigureOut">
              <a:rPr lang="fr-FR" smtClean="0"/>
              <a:pPr/>
              <a:t>31/05/2023</a:t>
            </a:fld>
            <a:endParaRPr lang="fr-FR" dirty="0"/>
          </a:p>
        </p:txBody>
      </p:sp>
      <p:sp>
        <p:nvSpPr>
          <p:cNvPr id="5" name="Espace réservé du numéro de diapositive 14">
            <a:extLst>
              <a:ext uri="{FF2B5EF4-FFF2-40B4-BE49-F238E27FC236}">
                <a16:creationId xmlns:a16="http://schemas.microsoft.com/office/drawing/2014/main" id="{23A0BC23-3E3F-D1F6-D581-0DF1C3107F36}"/>
              </a:ext>
            </a:extLst>
          </p:cNvPr>
          <p:cNvSpPr>
            <a:spLocks noGrp="1"/>
          </p:cNvSpPr>
          <p:nvPr>
            <p:ph type="sldNum" sz="quarter" idx="4"/>
          </p:nvPr>
        </p:nvSpPr>
        <p:spPr>
          <a:xfrm>
            <a:off x="11306649" y="309078"/>
            <a:ext cx="423389" cy="130510"/>
          </a:xfrm>
          <a:prstGeom prst="rect">
            <a:avLst/>
          </a:prstGeom>
        </p:spPr>
        <p:txBody>
          <a:bodyPr vert="horz" lIns="0" tIns="0" rIns="0" bIns="0" rtlCol="0" anchor="ctr"/>
          <a:lstStyle>
            <a:lvl1pPr algn="r">
              <a:defRPr lang="fr-FR" sz="800" kern="1200" spc="0" smtClean="0">
                <a:solidFill>
                  <a:schemeClr val="tx1"/>
                </a:solidFill>
                <a:latin typeface="DM Mono" panose="020B0509040201040103" pitchFamily="49" charset="77"/>
                <a:ea typeface="+mn-ea"/>
                <a:cs typeface="+mn-cs"/>
              </a:defRPr>
            </a:lvl1pPr>
          </a:lstStyle>
          <a:p>
            <a:fld id="{B93D119E-F550-49F8-99ED-C438B1FB3E80}" type="slidenum">
              <a:rPr lang="fr-FR" smtClean="0"/>
              <a:pPr/>
              <a:t>‹N°›</a:t>
            </a:fld>
            <a:endParaRPr lang="fr-FR" dirty="0"/>
          </a:p>
        </p:txBody>
      </p:sp>
      <p:sp>
        <p:nvSpPr>
          <p:cNvPr id="8" name="ZoneTexte 7">
            <a:extLst>
              <a:ext uri="{FF2B5EF4-FFF2-40B4-BE49-F238E27FC236}">
                <a16:creationId xmlns:a16="http://schemas.microsoft.com/office/drawing/2014/main" id="{7905AF13-81DC-7C25-D972-86D5F985871C}"/>
              </a:ext>
            </a:extLst>
          </p:cNvPr>
          <p:cNvSpPr txBox="1"/>
          <p:nvPr userDrawn="1"/>
        </p:nvSpPr>
        <p:spPr>
          <a:xfrm>
            <a:off x="460375" y="309078"/>
            <a:ext cx="615390" cy="130510"/>
          </a:xfrm>
          <a:prstGeom prst="rect">
            <a:avLst/>
          </a:prstGeom>
          <a:noFill/>
        </p:spPr>
        <p:txBody>
          <a:bodyPr wrap="square" lIns="0" tIns="0" rIns="0" bIns="0" rtlCol="0" anchor="ctr">
            <a:noAutofit/>
          </a:bodyPr>
          <a:lstStyle/>
          <a:p>
            <a:r>
              <a:rPr lang="fr-FR" sz="800" dirty="0">
                <a:latin typeface="DM Mono" panose="020B0509040201040103" pitchFamily="49" charset="77"/>
              </a:rPr>
              <a:t>LA JANAIS</a:t>
            </a:r>
          </a:p>
        </p:txBody>
      </p:sp>
      <p:sp>
        <p:nvSpPr>
          <p:cNvPr id="9" name="ZoneTexte 8">
            <a:extLst>
              <a:ext uri="{FF2B5EF4-FFF2-40B4-BE49-F238E27FC236}">
                <a16:creationId xmlns:a16="http://schemas.microsoft.com/office/drawing/2014/main" id="{584E183F-28F3-E113-8017-7CC7F90D6D9E}"/>
              </a:ext>
            </a:extLst>
          </p:cNvPr>
          <p:cNvSpPr txBox="1"/>
          <p:nvPr userDrawn="1"/>
        </p:nvSpPr>
        <p:spPr>
          <a:xfrm>
            <a:off x="6226688" y="309078"/>
            <a:ext cx="2283713" cy="130510"/>
          </a:xfrm>
          <a:prstGeom prst="rect">
            <a:avLst/>
          </a:prstGeom>
          <a:noFill/>
        </p:spPr>
        <p:txBody>
          <a:bodyPr wrap="square" lIns="0" tIns="0" rIns="0" bIns="0" rtlCol="0" anchor="ctr">
            <a:noAutofit/>
          </a:bodyPr>
          <a:lstStyle/>
          <a:p>
            <a:r>
              <a:rPr lang="fr-FR" sz="800" spc="-150" baseline="0" dirty="0">
                <a:effectLst/>
                <a:latin typeface="DM Mono" panose="020B0509040201040103" pitchFamily="49" charset="77"/>
              </a:rPr>
              <a:t>L’</a:t>
            </a:r>
            <a:r>
              <a:rPr lang="fr-FR" sz="800" spc="0" baseline="0" dirty="0">
                <a:effectLst/>
                <a:latin typeface="DM Mono" panose="020B0509040201040103" pitchFamily="49" charset="77"/>
              </a:rPr>
              <a:t>EXCELLENCE INDUSTRIELLE BAS CARBONE</a:t>
            </a:r>
          </a:p>
        </p:txBody>
      </p:sp>
      <p:sp>
        <p:nvSpPr>
          <p:cNvPr id="2" name="Titre 1">
            <a:extLst>
              <a:ext uri="{FF2B5EF4-FFF2-40B4-BE49-F238E27FC236}">
                <a16:creationId xmlns:a16="http://schemas.microsoft.com/office/drawing/2014/main" id="{79EDDFB1-D764-6FFD-FC05-2925BE468564}"/>
              </a:ext>
            </a:extLst>
          </p:cNvPr>
          <p:cNvSpPr>
            <a:spLocks noGrp="1"/>
          </p:cNvSpPr>
          <p:nvPr>
            <p:ph type="title" hasCustomPrompt="1"/>
          </p:nvPr>
        </p:nvSpPr>
        <p:spPr>
          <a:xfrm>
            <a:off x="443822" y="712788"/>
            <a:ext cx="9366928" cy="384721"/>
          </a:xfrm>
        </p:spPr>
        <p:txBody>
          <a:bodyPr/>
          <a:lstStyle>
            <a:lvl1pPr>
              <a:defRPr/>
            </a:lvl1pPr>
          </a:lstStyle>
          <a:p>
            <a:r>
              <a:rPr lang="fr-FR" dirty="0"/>
              <a:t>Titre de la slide</a:t>
            </a:r>
          </a:p>
        </p:txBody>
      </p:sp>
      <p:sp>
        <p:nvSpPr>
          <p:cNvPr id="14" name="Espace réservé pour une image  2">
            <a:extLst>
              <a:ext uri="{FF2B5EF4-FFF2-40B4-BE49-F238E27FC236}">
                <a16:creationId xmlns:a16="http://schemas.microsoft.com/office/drawing/2014/main" id="{D59D67E8-4BCB-F9EC-5A03-6FBEA3E806B1}"/>
              </a:ext>
            </a:extLst>
          </p:cNvPr>
          <p:cNvSpPr>
            <a:spLocks noGrp="1"/>
          </p:cNvSpPr>
          <p:nvPr>
            <p:ph type="pic" sz="quarter" idx="24" hasCustomPrompt="1"/>
          </p:nvPr>
        </p:nvSpPr>
        <p:spPr>
          <a:xfrm>
            <a:off x="4311348" y="2510713"/>
            <a:ext cx="7423083" cy="3558415"/>
          </a:xfrm>
          <a:prstGeom prst="roundRect">
            <a:avLst>
              <a:gd name="adj" fmla="val 3377"/>
            </a:avLst>
          </a:prstGeom>
        </p:spPr>
        <p:txBody>
          <a:bodyPr wrap="square" anchor="ctr" anchorCtr="0">
            <a:noAutofit/>
          </a:bodyPr>
          <a:lstStyle>
            <a:lvl1pPr marL="0" indent="0" algn="ctr">
              <a:spcAft>
                <a:spcPts val="0"/>
              </a:spcAft>
              <a:buFont typeface="Arial" panose="020B0604020202020204" pitchFamily="34" charset="0"/>
              <a:buNone/>
              <a:defRPr sz="1500" b="0" cap="all" baseline="0">
                <a:solidFill>
                  <a:schemeClr val="accent2"/>
                </a:solidFill>
                <a:latin typeface="+mj-lt"/>
              </a:defRPr>
            </a:lvl1pPr>
            <a:lvl2pPr marL="0" indent="0" algn="ctr">
              <a:spcAft>
                <a:spcPts val="0"/>
              </a:spcAft>
              <a:buFont typeface="Arial" panose="020B0604020202020204" pitchFamily="34" charset="0"/>
              <a:buNone/>
              <a:defRPr sz="1500" b="0" cap="all" baseline="0">
                <a:solidFill>
                  <a:schemeClr val="accent2"/>
                </a:solidFill>
                <a:latin typeface="+mj-lt"/>
              </a:defRPr>
            </a:lvl2pPr>
            <a:lvl3pPr marL="0" indent="0" algn="ctr">
              <a:spcAft>
                <a:spcPts val="0"/>
              </a:spcAft>
              <a:buFont typeface="Arial" panose="020B0604020202020204" pitchFamily="34" charset="0"/>
              <a:buNone/>
              <a:defRPr sz="1500" b="0" cap="all" baseline="0">
                <a:solidFill>
                  <a:schemeClr val="accent2"/>
                </a:solidFill>
                <a:latin typeface="+mj-lt"/>
              </a:defRPr>
            </a:lvl3pPr>
            <a:lvl4pPr marL="0" indent="0" algn="ctr">
              <a:spcAft>
                <a:spcPts val="0"/>
              </a:spcAft>
              <a:buNone/>
              <a:defRPr sz="1500" b="0" cap="all" baseline="0">
                <a:solidFill>
                  <a:schemeClr val="accent2"/>
                </a:solidFill>
                <a:latin typeface="+mj-lt"/>
              </a:defRPr>
            </a:lvl4pPr>
            <a:lvl5pPr marL="0" indent="0" algn="ctr">
              <a:spcAft>
                <a:spcPts val="0"/>
              </a:spcAft>
              <a:buNone/>
              <a:defRPr sz="1500" b="0" cap="all" baseline="0">
                <a:solidFill>
                  <a:schemeClr val="accent2"/>
                </a:solidFill>
                <a:latin typeface="+mj-lt"/>
              </a:defRPr>
            </a:lvl5pPr>
            <a:lvl6pPr marL="0" indent="0" algn="ctr">
              <a:spcAft>
                <a:spcPts val="0"/>
              </a:spcAft>
              <a:buFont typeface="Arial" panose="020B0604020202020204" pitchFamily="34" charset="0"/>
              <a:buNone/>
              <a:defRPr sz="1500" b="0" cap="all" baseline="0">
                <a:solidFill>
                  <a:schemeClr val="accent2"/>
                </a:solidFill>
                <a:latin typeface="+mj-lt"/>
              </a:defRPr>
            </a:lvl6pPr>
            <a:lvl7pPr marL="0" indent="0" algn="ctr">
              <a:spcAft>
                <a:spcPts val="0"/>
              </a:spcAft>
              <a:buFont typeface="Arial" panose="020B0604020202020204" pitchFamily="34" charset="0"/>
              <a:buNone/>
              <a:defRPr sz="1500" b="0" cap="all" baseline="0">
                <a:solidFill>
                  <a:schemeClr val="accent2"/>
                </a:solidFill>
                <a:latin typeface="+mj-lt"/>
              </a:defRPr>
            </a:lvl7pPr>
            <a:lvl8pPr marL="0" indent="0" algn="ctr">
              <a:spcAft>
                <a:spcPts val="0"/>
              </a:spcAft>
              <a:buFont typeface="Arial" panose="020B0604020202020204" pitchFamily="34" charset="0"/>
              <a:buNone/>
              <a:defRPr sz="1500" b="0" cap="all" baseline="0">
                <a:solidFill>
                  <a:schemeClr val="accent2"/>
                </a:solidFill>
                <a:latin typeface="+mj-lt"/>
              </a:defRPr>
            </a:lvl8pPr>
            <a:lvl9pPr marL="0" indent="0" algn="ctr">
              <a:spcAft>
                <a:spcPts val="0"/>
              </a:spcAft>
              <a:buFont typeface="Arial" panose="020B0604020202020204" pitchFamily="34" charset="0"/>
              <a:buNone/>
              <a:defRPr sz="1500" b="0" cap="all" baseline="0">
                <a:solidFill>
                  <a:schemeClr val="accent2"/>
                </a:solidFill>
                <a:latin typeface="+mj-lt"/>
              </a:defRPr>
            </a:lvl9pPr>
          </a:lstStyle>
          <a:p>
            <a:pPr lvl="0"/>
            <a:r>
              <a:rPr lang="fr-FR" dirty="0"/>
              <a:t>IMAGE</a:t>
            </a:r>
          </a:p>
        </p:txBody>
      </p:sp>
      <p:sp>
        <p:nvSpPr>
          <p:cNvPr id="19" name="Espace réservé du texte 22">
            <a:extLst>
              <a:ext uri="{FF2B5EF4-FFF2-40B4-BE49-F238E27FC236}">
                <a16:creationId xmlns:a16="http://schemas.microsoft.com/office/drawing/2014/main" id="{0675E13B-6DC9-20E9-B71C-32DBCA828D8A}"/>
              </a:ext>
            </a:extLst>
          </p:cNvPr>
          <p:cNvSpPr>
            <a:spLocks noGrp="1"/>
          </p:cNvSpPr>
          <p:nvPr>
            <p:ph type="body" sz="quarter" idx="27" hasCustomPrompt="1"/>
          </p:nvPr>
        </p:nvSpPr>
        <p:spPr>
          <a:xfrm>
            <a:off x="472731" y="2666613"/>
            <a:ext cx="3592800" cy="1154162"/>
          </a:xfrm>
        </p:spPr>
        <p:txBody>
          <a:bodyPr wrap="square">
            <a:spAutoFit/>
          </a:bodyPr>
          <a:lstStyle>
            <a:lvl1pPr marL="0" indent="0">
              <a:spcAft>
                <a:spcPts val="0"/>
              </a:spcAft>
              <a:buFont typeface="Arial" panose="020B0604020202020204" pitchFamily="34" charset="0"/>
              <a:buNone/>
              <a:defRPr sz="5000" b="1" cap="none">
                <a:latin typeface="+mj-lt"/>
              </a:defRPr>
            </a:lvl1pPr>
            <a:lvl2pPr marL="0" indent="0">
              <a:spcAft>
                <a:spcPts val="0"/>
              </a:spcAft>
              <a:buFont typeface="Arial" panose="020B0604020202020204" pitchFamily="34" charset="0"/>
              <a:buNone/>
              <a:defRPr sz="2500" b="0" cap="none">
                <a:latin typeface="+mj-lt"/>
              </a:defRPr>
            </a:lvl2pPr>
            <a:lvl3pPr marL="0" indent="0">
              <a:spcAft>
                <a:spcPts val="0"/>
              </a:spcAft>
              <a:buFont typeface="Arial" panose="020B0604020202020204" pitchFamily="34" charset="0"/>
              <a:buNone/>
              <a:defRPr sz="2500" b="0" cap="none">
                <a:latin typeface="+mj-lt"/>
              </a:defRPr>
            </a:lvl3pPr>
            <a:lvl4pPr marL="0" indent="0">
              <a:spcAft>
                <a:spcPts val="0"/>
              </a:spcAft>
              <a:buNone/>
              <a:defRPr sz="2500" b="0" cap="none">
                <a:latin typeface="+mj-lt"/>
              </a:defRPr>
            </a:lvl4pPr>
            <a:lvl5pPr marL="0" indent="0">
              <a:spcAft>
                <a:spcPts val="0"/>
              </a:spcAft>
              <a:buNone/>
              <a:defRPr sz="2500" b="0" cap="none">
                <a:latin typeface="+mj-lt"/>
              </a:defRPr>
            </a:lvl5pPr>
            <a:lvl6pPr marL="0" indent="0">
              <a:spcAft>
                <a:spcPts val="0"/>
              </a:spcAft>
              <a:buFont typeface="Arial" panose="020B0604020202020204" pitchFamily="34" charset="0"/>
              <a:buNone/>
              <a:defRPr sz="2500" b="0" cap="none">
                <a:latin typeface="+mj-lt"/>
              </a:defRPr>
            </a:lvl6pPr>
            <a:lvl7pPr marL="0" indent="0">
              <a:spcAft>
                <a:spcPts val="0"/>
              </a:spcAft>
              <a:buFont typeface="Arial" panose="020B0604020202020204" pitchFamily="34" charset="0"/>
              <a:buNone/>
              <a:defRPr sz="2500" b="0" cap="none">
                <a:latin typeface="+mj-lt"/>
              </a:defRPr>
            </a:lvl7pPr>
            <a:lvl8pPr marL="0" indent="0">
              <a:spcAft>
                <a:spcPts val="0"/>
              </a:spcAft>
              <a:buFont typeface="Arial" panose="020B0604020202020204" pitchFamily="34" charset="0"/>
              <a:buNone/>
              <a:defRPr sz="2500" b="0" cap="none">
                <a:latin typeface="+mj-lt"/>
              </a:defRPr>
            </a:lvl8pPr>
            <a:lvl9pPr marL="0" indent="0">
              <a:spcAft>
                <a:spcPts val="0"/>
              </a:spcAft>
              <a:buFont typeface="Arial" panose="020B0604020202020204" pitchFamily="34" charset="0"/>
              <a:buNone/>
              <a:defRPr sz="2500" b="0" cap="none">
                <a:latin typeface="+mj-lt"/>
              </a:defRPr>
            </a:lvl9pPr>
          </a:lstStyle>
          <a:p>
            <a:pPr lvl="0"/>
            <a:r>
              <a:rPr lang="fr-FR" dirty="0"/>
              <a:t>00</a:t>
            </a:r>
          </a:p>
          <a:p>
            <a:pPr lvl="1"/>
            <a:r>
              <a:rPr lang="fr-FR" dirty="0"/>
              <a:t>Lorem ipsum</a:t>
            </a:r>
          </a:p>
        </p:txBody>
      </p:sp>
      <p:sp>
        <p:nvSpPr>
          <p:cNvPr id="20" name="Espace réservé du texte 22">
            <a:extLst>
              <a:ext uri="{FF2B5EF4-FFF2-40B4-BE49-F238E27FC236}">
                <a16:creationId xmlns:a16="http://schemas.microsoft.com/office/drawing/2014/main" id="{94C84095-B972-FCBC-EBF2-840A093A9B1A}"/>
              </a:ext>
            </a:extLst>
          </p:cNvPr>
          <p:cNvSpPr>
            <a:spLocks noGrp="1"/>
          </p:cNvSpPr>
          <p:nvPr>
            <p:ph type="body" sz="quarter" idx="30" hasCustomPrompt="1"/>
          </p:nvPr>
        </p:nvSpPr>
        <p:spPr>
          <a:xfrm>
            <a:off x="472731" y="4673934"/>
            <a:ext cx="3592800" cy="1154162"/>
          </a:xfrm>
        </p:spPr>
        <p:txBody>
          <a:bodyPr wrap="square">
            <a:spAutoFit/>
          </a:bodyPr>
          <a:lstStyle>
            <a:lvl1pPr marL="0" indent="0">
              <a:spcAft>
                <a:spcPts val="0"/>
              </a:spcAft>
              <a:buFont typeface="Arial" panose="020B0604020202020204" pitchFamily="34" charset="0"/>
              <a:buNone/>
              <a:defRPr sz="5000" b="1" cap="none">
                <a:latin typeface="+mj-lt"/>
              </a:defRPr>
            </a:lvl1pPr>
            <a:lvl2pPr marL="0" indent="0">
              <a:spcAft>
                <a:spcPts val="0"/>
              </a:spcAft>
              <a:buFont typeface="Arial" panose="020B0604020202020204" pitchFamily="34" charset="0"/>
              <a:buNone/>
              <a:defRPr sz="2500" b="0" cap="none">
                <a:latin typeface="+mj-lt"/>
              </a:defRPr>
            </a:lvl2pPr>
            <a:lvl3pPr marL="0" indent="0">
              <a:spcAft>
                <a:spcPts val="0"/>
              </a:spcAft>
              <a:buFont typeface="Arial" panose="020B0604020202020204" pitchFamily="34" charset="0"/>
              <a:buNone/>
              <a:defRPr sz="2500" b="0" cap="none">
                <a:latin typeface="+mj-lt"/>
              </a:defRPr>
            </a:lvl3pPr>
            <a:lvl4pPr marL="0" indent="0">
              <a:spcAft>
                <a:spcPts val="0"/>
              </a:spcAft>
              <a:buNone/>
              <a:defRPr sz="2500" b="0" cap="none">
                <a:latin typeface="+mj-lt"/>
              </a:defRPr>
            </a:lvl4pPr>
            <a:lvl5pPr marL="0" indent="0">
              <a:spcAft>
                <a:spcPts val="0"/>
              </a:spcAft>
              <a:buNone/>
              <a:defRPr sz="2500" b="0" cap="none">
                <a:latin typeface="+mj-lt"/>
              </a:defRPr>
            </a:lvl5pPr>
            <a:lvl6pPr marL="0" indent="0">
              <a:spcAft>
                <a:spcPts val="0"/>
              </a:spcAft>
              <a:buFont typeface="Arial" panose="020B0604020202020204" pitchFamily="34" charset="0"/>
              <a:buNone/>
              <a:defRPr sz="2500" b="0" cap="none">
                <a:latin typeface="+mj-lt"/>
              </a:defRPr>
            </a:lvl6pPr>
            <a:lvl7pPr marL="0" indent="0">
              <a:spcAft>
                <a:spcPts val="0"/>
              </a:spcAft>
              <a:buFont typeface="Arial" panose="020B0604020202020204" pitchFamily="34" charset="0"/>
              <a:buNone/>
              <a:defRPr sz="2500" b="0" cap="none">
                <a:latin typeface="+mj-lt"/>
              </a:defRPr>
            </a:lvl7pPr>
            <a:lvl8pPr marL="0" indent="0">
              <a:spcAft>
                <a:spcPts val="0"/>
              </a:spcAft>
              <a:buFont typeface="Arial" panose="020B0604020202020204" pitchFamily="34" charset="0"/>
              <a:buNone/>
              <a:defRPr sz="2500" b="0" cap="none">
                <a:latin typeface="+mj-lt"/>
              </a:defRPr>
            </a:lvl8pPr>
            <a:lvl9pPr marL="0" indent="0">
              <a:spcAft>
                <a:spcPts val="0"/>
              </a:spcAft>
              <a:buFont typeface="Arial" panose="020B0604020202020204" pitchFamily="34" charset="0"/>
              <a:buNone/>
              <a:defRPr sz="2500" b="0" cap="none">
                <a:latin typeface="+mj-lt"/>
              </a:defRPr>
            </a:lvl9pPr>
          </a:lstStyle>
          <a:p>
            <a:pPr lvl="0"/>
            <a:r>
              <a:rPr lang="fr-FR" dirty="0"/>
              <a:t>00</a:t>
            </a:r>
          </a:p>
          <a:p>
            <a:pPr lvl="1"/>
            <a:r>
              <a:rPr lang="fr-FR" dirty="0"/>
              <a:t>Lorem ipsum</a:t>
            </a:r>
          </a:p>
        </p:txBody>
      </p:sp>
      <p:cxnSp>
        <p:nvCxnSpPr>
          <p:cNvPr id="6" name="Connecteur droit 5">
            <a:extLst>
              <a:ext uri="{FF2B5EF4-FFF2-40B4-BE49-F238E27FC236}">
                <a16:creationId xmlns:a16="http://schemas.microsoft.com/office/drawing/2014/main" id="{CDC6A08F-6E0F-DA87-98A5-6584C3A84F85}"/>
              </a:ext>
            </a:extLst>
          </p:cNvPr>
          <p:cNvCxnSpPr>
            <a:cxnSpLocks/>
          </p:cNvCxnSpPr>
          <p:nvPr userDrawn="1"/>
        </p:nvCxnSpPr>
        <p:spPr>
          <a:xfrm>
            <a:off x="472731" y="2517913"/>
            <a:ext cx="357241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7" name="Connecteur droit 6">
            <a:extLst>
              <a:ext uri="{FF2B5EF4-FFF2-40B4-BE49-F238E27FC236}">
                <a16:creationId xmlns:a16="http://schemas.microsoft.com/office/drawing/2014/main" id="{062F2378-9882-3F9C-AE16-5B70763101C6}"/>
              </a:ext>
            </a:extLst>
          </p:cNvPr>
          <p:cNvCxnSpPr>
            <a:cxnSpLocks/>
          </p:cNvCxnSpPr>
          <p:nvPr userDrawn="1"/>
        </p:nvCxnSpPr>
        <p:spPr>
          <a:xfrm>
            <a:off x="472731" y="4365104"/>
            <a:ext cx="3572410"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6946509"/>
      </p:ext>
    </p:extLst>
  </p:cSld>
  <p:clrMapOvr>
    <a:masterClrMapping/>
  </p:clrMapOvr>
  <p:hf hdr="0"/>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ONNES AVEC ICONES">
    <p:spTree>
      <p:nvGrpSpPr>
        <p:cNvPr id="1" name=""/>
        <p:cNvGrpSpPr/>
        <p:nvPr/>
      </p:nvGrpSpPr>
      <p:grpSpPr>
        <a:xfrm>
          <a:off x="0" y="0"/>
          <a:ext cx="0" cy="0"/>
          <a:chOff x="0" y="0"/>
          <a:chExt cx="0" cy="0"/>
        </a:xfrm>
      </p:grpSpPr>
      <p:sp>
        <p:nvSpPr>
          <p:cNvPr id="3" name="Espace réservé du pied de page 10">
            <a:extLst>
              <a:ext uri="{FF2B5EF4-FFF2-40B4-BE49-F238E27FC236}">
                <a16:creationId xmlns:a16="http://schemas.microsoft.com/office/drawing/2014/main" id="{B0C93831-8A94-B534-EB27-1B31FCA90300}"/>
              </a:ext>
            </a:extLst>
          </p:cNvPr>
          <p:cNvSpPr>
            <a:spLocks noGrp="1"/>
          </p:cNvSpPr>
          <p:nvPr>
            <p:ph type="ftr" sz="quarter" idx="3"/>
          </p:nvPr>
        </p:nvSpPr>
        <p:spPr>
          <a:xfrm>
            <a:off x="460375" y="6479765"/>
            <a:ext cx="2944420" cy="130510"/>
          </a:xfrm>
          <a:prstGeom prst="rect">
            <a:avLst/>
          </a:prstGeom>
        </p:spPr>
        <p:txBody>
          <a:bodyPr vert="horz" lIns="0" tIns="0" rIns="0" bIns="0" rtlCol="0" anchor="ctr"/>
          <a:lstStyle>
            <a:lvl1pPr algn="l">
              <a:defRPr lang="fr-FR" sz="800" kern="1200" spc="0">
                <a:solidFill>
                  <a:schemeClr val="tx1"/>
                </a:solidFill>
                <a:latin typeface="DM Mono" panose="020B0509040201040103" pitchFamily="49" charset="77"/>
                <a:ea typeface="+mn-ea"/>
                <a:cs typeface="+mn-cs"/>
              </a:defRPr>
            </a:lvl1pPr>
          </a:lstStyle>
          <a:p>
            <a:r>
              <a:rPr lang="fr-FR"/>
              <a:t>VOTRE PROJET D’IMPLANTATION EN BRETAGNE - RENNES</a:t>
            </a:r>
            <a:endParaRPr lang="fr-FR" dirty="0"/>
          </a:p>
        </p:txBody>
      </p:sp>
      <p:sp>
        <p:nvSpPr>
          <p:cNvPr id="4" name="Espace réservé de la date 13">
            <a:extLst>
              <a:ext uri="{FF2B5EF4-FFF2-40B4-BE49-F238E27FC236}">
                <a16:creationId xmlns:a16="http://schemas.microsoft.com/office/drawing/2014/main" id="{1C7EB66F-161E-BD00-D2C9-54FDF9CE46C3}"/>
              </a:ext>
            </a:extLst>
          </p:cNvPr>
          <p:cNvSpPr>
            <a:spLocks noGrp="1"/>
          </p:cNvSpPr>
          <p:nvPr>
            <p:ph type="dt" sz="half" idx="2"/>
          </p:nvPr>
        </p:nvSpPr>
        <p:spPr>
          <a:xfrm>
            <a:off x="6222249" y="6479766"/>
            <a:ext cx="654051" cy="130510"/>
          </a:xfrm>
          <a:prstGeom prst="rect">
            <a:avLst/>
          </a:prstGeom>
        </p:spPr>
        <p:txBody>
          <a:bodyPr vert="horz" lIns="0" tIns="0" rIns="0" bIns="0" rtlCol="0" anchor="ctr"/>
          <a:lstStyle>
            <a:lvl1pPr algn="l">
              <a:defRPr lang="fr-FR" sz="800" kern="1200" spc="0" smtClean="0">
                <a:solidFill>
                  <a:schemeClr val="tx1"/>
                </a:solidFill>
                <a:latin typeface="DM Mono" panose="020B0509040201040103" pitchFamily="49" charset="77"/>
                <a:ea typeface="+mn-ea"/>
                <a:cs typeface="+mn-cs"/>
              </a:defRPr>
            </a:lvl1pPr>
          </a:lstStyle>
          <a:p>
            <a:fld id="{E6160121-429C-478A-B6DC-571103D0B08B}" type="datetimeFigureOut">
              <a:rPr lang="fr-FR" smtClean="0"/>
              <a:pPr/>
              <a:t>31/05/2023</a:t>
            </a:fld>
            <a:endParaRPr lang="fr-FR" dirty="0"/>
          </a:p>
        </p:txBody>
      </p:sp>
      <p:sp>
        <p:nvSpPr>
          <p:cNvPr id="5" name="Espace réservé du numéro de diapositive 14">
            <a:extLst>
              <a:ext uri="{FF2B5EF4-FFF2-40B4-BE49-F238E27FC236}">
                <a16:creationId xmlns:a16="http://schemas.microsoft.com/office/drawing/2014/main" id="{23A0BC23-3E3F-D1F6-D581-0DF1C3107F36}"/>
              </a:ext>
            </a:extLst>
          </p:cNvPr>
          <p:cNvSpPr>
            <a:spLocks noGrp="1"/>
          </p:cNvSpPr>
          <p:nvPr>
            <p:ph type="sldNum" sz="quarter" idx="4"/>
          </p:nvPr>
        </p:nvSpPr>
        <p:spPr>
          <a:xfrm>
            <a:off x="11306649" y="309078"/>
            <a:ext cx="423389" cy="130510"/>
          </a:xfrm>
          <a:prstGeom prst="rect">
            <a:avLst/>
          </a:prstGeom>
        </p:spPr>
        <p:txBody>
          <a:bodyPr vert="horz" lIns="0" tIns="0" rIns="0" bIns="0" rtlCol="0" anchor="ctr"/>
          <a:lstStyle>
            <a:lvl1pPr algn="r">
              <a:defRPr lang="fr-FR" sz="800" kern="1200" spc="0" smtClean="0">
                <a:solidFill>
                  <a:schemeClr val="tx1"/>
                </a:solidFill>
                <a:latin typeface="DM Mono" panose="020B0509040201040103" pitchFamily="49" charset="77"/>
                <a:ea typeface="+mn-ea"/>
                <a:cs typeface="+mn-cs"/>
              </a:defRPr>
            </a:lvl1pPr>
          </a:lstStyle>
          <a:p>
            <a:fld id="{B93D119E-F550-49F8-99ED-C438B1FB3E80}" type="slidenum">
              <a:rPr lang="fr-FR" smtClean="0"/>
              <a:pPr/>
              <a:t>‹N°›</a:t>
            </a:fld>
            <a:endParaRPr lang="fr-FR" dirty="0"/>
          </a:p>
        </p:txBody>
      </p:sp>
      <p:sp>
        <p:nvSpPr>
          <p:cNvPr id="8" name="ZoneTexte 7">
            <a:extLst>
              <a:ext uri="{FF2B5EF4-FFF2-40B4-BE49-F238E27FC236}">
                <a16:creationId xmlns:a16="http://schemas.microsoft.com/office/drawing/2014/main" id="{7905AF13-81DC-7C25-D972-86D5F985871C}"/>
              </a:ext>
            </a:extLst>
          </p:cNvPr>
          <p:cNvSpPr txBox="1"/>
          <p:nvPr userDrawn="1"/>
        </p:nvSpPr>
        <p:spPr>
          <a:xfrm>
            <a:off x="460375" y="309078"/>
            <a:ext cx="615390" cy="130510"/>
          </a:xfrm>
          <a:prstGeom prst="rect">
            <a:avLst/>
          </a:prstGeom>
          <a:noFill/>
        </p:spPr>
        <p:txBody>
          <a:bodyPr wrap="square" lIns="0" tIns="0" rIns="0" bIns="0" rtlCol="0" anchor="ctr">
            <a:noAutofit/>
          </a:bodyPr>
          <a:lstStyle/>
          <a:p>
            <a:r>
              <a:rPr lang="fr-FR" sz="800" dirty="0">
                <a:latin typeface="DM Mono" panose="020B0509040201040103" pitchFamily="49" charset="77"/>
              </a:rPr>
              <a:t>LA JANAIS</a:t>
            </a:r>
          </a:p>
        </p:txBody>
      </p:sp>
      <p:sp>
        <p:nvSpPr>
          <p:cNvPr id="9" name="ZoneTexte 8">
            <a:extLst>
              <a:ext uri="{FF2B5EF4-FFF2-40B4-BE49-F238E27FC236}">
                <a16:creationId xmlns:a16="http://schemas.microsoft.com/office/drawing/2014/main" id="{584E183F-28F3-E113-8017-7CC7F90D6D9E}"/>
              </a:ext>
            </a:extLst>
          </p:cNvPr>
          <p:cNvSpPr txBox="1"/>
          <p:nvPr userDrawn="1"/>
        </p:nvSpPr>
        <p:spPr>
          <a:xfrm>
            <a:off x="6226688" y="309078"/>
            <a:ext cx="2283713" cy="130510"/>
          </a:xfrm>
          <a:prstGeom prst="rect">
            <a:avLst/>
          </a:prstGeom>
          <a:noFill/>
        </p:spPr>
        <p:txBody>
          <a:bodyPr wrap="square" lIns="0" tIns="0" rIns="0" bIns="0" rtlCol="0" anchor="ctr">
            <a:noAutofit/>
          </a:bodyPr>
          <a:lstStyle/>
          <a:p>
            <a:r>
              <a:rPr lang="fr-FR" sz="800" spc="-150" baseline="0" dirty="0">
                <a:effectLst/>
                <a:latin typeface="DM Mono" panose="020B0509040201040103" pitchFamily="49" charset="77"/>
              </a:rPr>
              <a:t>L’</a:t>
            </a:r>
            <a:r>
              <a:rPr lang="fr-FR" sz="800" spc="0" baseline="0" dirty="0">
                <a:effectLst/>
                <a:latin typeface="DM Mono" panose="020B0509040201040103" pitchFamily="49" charset="77"/>
              </a:rPr>
              <a:t>EXCELLENCE INDUSTRIELLE BAS CARBONE</a:t>
            </a:r>
          </a:p>
        </p:txBody>
      </p:sp>
      <p:sp>
        <p:nvSpPr>
          <p:cNvPr id="2" name="Titre 1">
            <a:extLst>
              <a:ext uri="{FF2B5EF4-FFF2-40B4-BE49-F238E27FC236}">
                <a16:creationId xmlns:a16="http://schemas.microsoft.com/office/drawing/2014/main" id="{79EDDFB1-D764-6FFD-FC05-2925BE468564}"/>
              </a:ext>
            </a:extLst>
          </p:cNvPr>
          <p:cNvSpPr>
            <a:spLocks noGrp="1"/>
          </p:cNvSpPr>
          <p:nvPr>
            <p:ph type="title" hasCustomPrompt="1"/>
          </p:nvPr>
        </p:nvSpPr>
        <p:spPr>
          <a:xfrm>
            <a:off x="443822" y="712788"/>
            <a:ext cx="9366928" cy="384721"/>
          </a:xfrm>
        </p:spPr>
        <p:txBody>
          <a:bodyPr/>
          <a:lstStyle>
            <a:lvl1pPr>
              <a:defRPr/>
            </a:lvl1pPr>
          </a:lstStyle>
          <a:p>
            <a:r>
              <a:rPr lang="fr-FR" dirty="0"/>
              <a:t>Titre de la slide</a:t>
            </a:r>
          </a:p>
        </p:txBody>
      </p:sp>
      <p:sp>
        <p:nvSpPr>
          <p:cNvPr id="35" name="Espace réservé du texte 22">
            <a:extLst>
              <a:ext uri="{FF2B5EF4-FFF2-40B4-BE49-F238E27FC236}">
                <a16:creationId xmlns:a16="http://schemas.microsoft.com/office/drawing/2014/main" id="{885F50E6-43ED-0EA5-D0CB-0CB47E9A5522}"/>
              </a:ext>
            </a:extLst>
          </p:cNvPr>
          <p:cNvSpPr>
            <a:spLocks noGrp="1"/>
          </p:cNvSpPr>
          <p:nvPr>
            <p:ph type="body" sz="quarter" idx="27" hasCustomPrompt="1"/>
          </p:nvPr>
        </p:nvSpPr>
        <p:spPr>
          <a:xfrm>
            <a:off x="472731" y="2610281"/>
            <a:ext cx="3592800" cy="1154162"/>
          </a:xfrm>
        </p:spPr>
        <p:txBody>
          <a:bodyPr wrap="square">
            <a:spAutoFit/>
          </a:bodyPr>
          <a:lstStyle>
            <a:lvl1pPr marL="0" indent="0">
              <a:spcAft>
                <a:spcPts val="600"/>
              </a:spcAft>
              <a:buFont typeface="Arial" panose="020B0604020202020204" pitchFamily="34" charset="0"/>
              <a:buNone/>
              <a:defRPr sz="2500" b="0" cap="none">
                <a:latin typeface="+mj-lt"/>
              </a:defRPr>
            </a:lvl1pPr>
            <a:lvl2pPr marL="0" indent="0">
              <a:spcAft>
                <a:spcPts val="0"/>
              </a:spcAft>
              <a:buFont typeface="Arial" panose="020B0604020202020204" pitchFamily="34" charset="0"/>
              <a:buNone/>
              <a:defRPr sz="1500" b="0" cap="none">
                <a:latin typeface="+mj-lt"/>
              </a:defRPr>
            </a:lvl2pPr>
            <a:lvl3pPr marL="0" indent="0">
              <a:spcAft>
                <a:spcPts val="0"/>
              </a:spcAft>
              <a:buFont typeface="Arial" panose="020B0604020202020204" pitchFamily="34" charset="0"/>
              <a:buNone/>
              <a:defRPr sz="1500" b="0" cap="none">
                <a:latin typeface="+mj-lt"/>
              </a:defRPr>
            </a:lvl3pPr>
            <a:lvl4pPr marL="0" indent="0">
              <a:spcAft>
                <a:spcPts val="0"/>
              </a:spcAft>
              <a:buNone/>
              <a:defRPr sz="1500" b="0" cap="none">
                <a:latin typeface="+mj-lt"/>
              </a:defRPr>
            </a:lvl4pPr>
            <a:lvl5pPr marL="0" indent="0">
              <a:spcAft>
                <a:spcPts val="0"/>
              </a:spcAft>
              <a:buNone/>
              <a:defRPr sz="1500" b="0" cap="none">
                <a:latin typeface="+mj-lt"/>
              </a:defRPr>
            </a:lvl5pPr>
            <a:lvl6pPr marL="0" indent="0">
              <a:spcAft>
                <a:spcPts val="0"/>
              </a:spcAft>
              <a:buFont typeface="Arial" panose="020B0604020202020204" pitchFamily="34" charset="0"/>
              <a:buNone/>
              <a:defRPr sz="1500" b="0" cap="none">
                <a:latin typeface="+mj-lt"/>
              </a:defRPr>
            </a:lvl6pPr>
            <a:lvl7pPr marL="0" indent="0">
              <a:spcAft>
                <a:spcPts val="0"/>
              </a:spcAft>
              <a:buFont typeface="Arial" panose="020B0604020202020204" pitchFamily="34" charset="0"/>
              <a:buNone/>
              <a:defRPr sz="1500" b="0" cap="none">
                <a:latin typeface="+mj-lt"/>
              </a:defRPr>
            </a:lvl7pPr>
            <a:lvl8pPr marL="0" indent="0">
              <a:spcAft>
                <a:spcPts val="0"/>
              </a:spcAft>
              <a:buFont typeface="Arial" panose="020B0604020202020204" pitchFamily="34" charset="0"/>
              <a:buNone/>
              <a:defRPr sz="1500" b="0" cap="none">
                <a:latin typeface="+mj-lt"/>
              </a:defRPr>
            </a:lvl8pPr>
            <a:lvl9pPr marL="0" indent="0">
              <a:spcAft>
                <a:spcPts val="0"/>
              </a:spcAft>
              <a:buFont typeface="Arial" panose="020B0604020202020204" pitchFamily="34" charset="0"/>
              <a:buNone/>
              <a:defRPr sz="1500" b="0" cap="none">
                <a:latin typeface="+mj-lt"/>
              </a:defRPr>
            </a:lvl9pPr>
          </a:lstStyle>
          <a:p>
            <a:pPr lvl="0"/>
            <a:r>
              <a:rPr lang="fr-FR" dirty="0"/>
              <a:t>Lorem ipsum </a:t>
            </a:r>
            <a:r>
              <a:rPr lang="fr-FR" dirty="0" err="1"/>
              <a:t>dolor</a:t>
            </a:r>
            <a:r>
              <a:rPr lang="fr-FR" dirty="0"/>
              <a:t> </a:t>
            </a:r>
            <a:r>
              <a:rPr lang="fr-FR" dirty="0" err="1"/>
              <a:t>sit</a:t>
            </a:r>
            <a:endParaRPr lang="fr-FR" dirty="0"/>
          </a:p>
          <a:p>
            <a:pPr lvl="1"/>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Donec</a:t>
            </a:r>
            <a:r>
              <a:rPr lang="fr-FR" dirty="0"/>
              <a:t> et </a:t>
            </a:r>
            <a:r>
              <a:rPr lang="fr-FR" dirty="0" err="1"/>
              <a:t>nisl</a:t>
            </a:r>
            <a:r>
              <a:rPr lang="fr-FR" dirty="0"/>
              <a:t> id </a:t>
            </a:r>
            <a:r>
              <a:rPr lang="fr-FR" dirty="0" err="1"/>
              <a:t>elit</a:t>
            </a:r>
            <a:r>
              <a:rPr lang="fr-FR" dirty="0"/>
              <a:t> </a:t>
            </a:r>
            <a:r>
              <a:rPr lang="fr-FR" dirty="0" err="1"/>
              <a:t>volutpat</a:t>
            </a:r>
            <a:r>
              <a:rPr lang="fr-FR" dirty="0"/>
              <a:t> mollis at </a:t>
            </a:r>
            <a:r>
              <a:rPr lang="fr-FR" dirty="0" err="1"/>
              <a:t>at</a:t>
            </a:r>
            <a:r>
              <a:rPr lang="fr-FR" dirty="0"/>
              <a:t> ex.</a:t>
            </a:r>
          </a:p>
        </p:txBody>
      </p:sp>
      <p:sp>
        <p:nvSpPr>
          <p:cNvPr id="46" name="Espace réservé du texte 22">
            <a:extLst>
              <a:ext uri="{FF2B5EF4-FFF2-40B4-BE49-F238E27FC236}">
                <a16:creationId xmlns:a16="http://schemas.microsoft.com/office/drawing/2014/main" id="{420E8B03-FFB5-1E18-C2B2-F069D4FD7C4E}"/>
              </a:ext>
            </a:extLst>
          </p:cNvPr>
          <p:cNvSpPr>
            <a:spLocks noGrp="1"/>
          </p:cNvSpPr>
          <p:nvPr>
            <p:ph type="body" sz="quarter" idx="28" hasCustomPrompt="1"/>
          </p:nvPr>
        </p:nvSpPr>
        <p:spPr>
          <a:xfrm>
            <a:off x="4298950" y="2610281"/>
            <a:ext cx="3592800" cy="1154162"/>
          </a:xfrm>
        </p:spPr>
        <p:txBody>
          <a:bodyPr wrap="square">
            <a:spAutoFit/>
          </a:bodyPr>
          <a:lstStyle>
            <a:lvl1pPr marL="0" indent="0">
              <a:spcAft>
                <a:spcPts val="600"/>
              </a:spcAft>
              <a:buFont typeface="Arial" panose="020B0604020202020204" pitchFamily="34" charset="0"/>
              <a:buNone/>
              <a:defRPr sz="2500" b="0" cap="none">
                <a:latin typeface="+mj-lt"/>
              </a:defRPr>
            </a:lvl1pPr>
            <a:lvl2pPr marL="0" indent="0">
              <a:spcAft>
                <a:spcPts val="0"/>
              </a:spcAft>
              <a:buFont typeface="Arial" panose="020B0604020202020204" pitchFamily="34" charset="0"/>
              <a:buNone/>
              <a:defRPr sz="1500" b="0" cap="none">
                <a:latin typeface="+mj-lt"/>
              </a:defRPr>
            </a:lvl2pPr>
            <a:lvl3pPr marL="0" indent="0">
              <a:spcAft>
                <a:spcPts val="0"/>
              </a:spcAft>
              <a:buFont typeface="Arial" panose="020B0604020202020204" pitchFamily="34" charset="0"/>
              <a:buNone/>
              <a:defRPr sz="1500" b="0" cap="none">
                <a:latin typeface="+mj-lt"/>
              </a:defRPr>
            </a:lvl3pPr>
            <a:lvl4pPr marL="0" indent="0">
              <a:spcAft>
                <a:spcPts val="0"/>
              </a:spcAft>
              <a:buNone/>
              <a:defRPr sz="1500" b="0" cap="none">
                <a:latin typeface="+mj-lt"/>
              </a:defRPr>
            </a:lvl4pPr>
            <a:lvl5pPr marL="0" indent="0">
              <a:spcAft>
                <a:spcPts val="0"/>
              </a:spcAft>
              <a:buNone/>
              <a:defRPr sz="1500" b="0" cap="none">
                <a:latin typeface="+mj-lt"/>
              </a:defRPr>
            </a:lvl5pPr>
            <a:lvl6pPr marL="0" indent="0">
              <a:spcAft>
                <a:spcPts val="0"/>
              </a:spcAft>
              <a:buFont typeface="Arial" panose="020B0604020202020204" pitchFamily="34" charset="0"/>
              <a:buNone/>
              <a:defRPr sz="1500" b="0" cap="none">
                <a:latin typeface="+mj-lt"/>
              </a:defRPr>
            </a:lvl6pPr>
            <a:lvl7pPr marL="0" indent="0">
              <a:spcAft>
                <a:spcPts val="0"/>
              </a:spcAft>
              <a:buFont typeface="Arial" panose="020B0604020202020204" pitchFamily="34" charset="0"/>
              <a:buNone/>
              <a:defRPr sz="1500" b="0" cap="none">
                <a:latin typeface="+mj-lt"/>
              </a:defRPr>
            </a:lvl7pPr>
            <a:lvl8pPr marL="0" indent="0">
              <a:spcAft>
                <a:spcPts val="0"/>
              </a:spcAft>
              <a:buFont typeface="Arial" panose="020B0604020202020204" pitchFamily="34" charset="0"/>
              <a:buNone/>
              <a:defRPr sz="1500" b="0" cap="none">
                <a:latin typeface="+mj-lt"/>
              </a:defRPr>
            </a:lvl8pPr>
            <a:lvl9pPr marL="0" indent="0">
              <a:spcAft>
                <a:spcPts val="0"/>
              </a:spcAft>
              <a:buFont typeface="Arial" panose="020B0604020202020204" pitchFamily="34" charset="0"/>
              <a:buNone/>
              <a:defRPr sz="1500" b="0" cap="none">
                <a:latin typeface="+mj-lt"/>
              </a:defRPr>
            </a:lvl9pPr>
          </a:lstStyle>
          <a:p>
            <a:pPr lvl="0"/>
            <a:r>
              <a:rPr lang="fr-FR" dirty="0"/>
              <a:t>Lorem ipsum </a:t>
            </a:r>
            <a:r>
              <a:rPr lang="fr-FR" dirty="0" err="1"/>
              <a:t>dolor</a:t>
            </a:r>
            <a:r>
              <a:rPr lang="fr-FR" dirty="0"/>
              <a:t> </a:t>
            </a:r>
            <a:r>
              <a:rPr lang="fr-FR" dirty="0" err="1"/>
              <a:t>sit</a:t>
            </a:r>
            <a:endParaRPr lang="fr-FR" dirty="0"/>
          </a:p>
          <a:p>
            <a:pPr lvl="1"/>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Donec</a:t>
            </a:r>
            <a:r>
              <a:rPr lang="fr-FR" dirty="0"/>
              <a:t> et </a:t>
            </a:r>
            <a:r>
              <a:rPr lang="fr-FR" dirty="0" err="1"/>
              <a:t>nisl</a:t>
            </a:r>
            <a:r>
              <a:rPr lang="fr-FR" dirty="0"/>
              <a:t> id </a:t>
            </a:r>
            <a:r>
              <a:rPr lang="fr-FR" dirty="0" err="1"/>
              <a:t>elit</a:t>
            </a:r>
            <a:r>
              <a:rPr lang="fr-FR" dirty="0"/>
              <a:t> </a:t>
            </a:r>
            <a:r>
              <a:rPr lang="fr-FR" dirty="0" err="1"/>
              <a:t>volutpat</a:t>
            </a:r>
            <a:r>
              <a:rPr lang="fr-FR" dirty="0"/>
              <a:t> mollis at </a:t>
            </a:r>
            <a:r>
              <a:rPr lang="fr-FR" dirty="0" err="1"/>
              <a:t>at</a:t>
            </a:r>
            <a:r>
              <a:rPr lang="fr-FR" dirty="0"/>
              <a:t> ex.</a:t>
            </a:r>
          </a:p>
        </p:txBody>
      </p:sp>
      <p:sp>
        <p:nvSpPr>
          <p:cNvPr id="47" name="Espace réservé du texte 22">
            <a:extLst>
              <a:ext uri="{FF2B5EF4-FFF2-40B4-BE49-F238E27FC236}">
                <a16:creationId xmlns:a16="http://schemas.microsoft.com/office/drawing/2014/main" id="{ED620EAA-A716-12AA-967D-FEFA61B5BE60}"/>
              </a:ext>
            </a:extLst>
          </p:cNvPr>
          <p:cNvSpPr>
            <a:spLocks noGrp="1"/>
          </p:cNvSpPr>
          <p:nvPr>
            <p:ph type="body" sz="quarter" idx="29" hasCustomPrompt="1"/>
          </p:nvPr>
        </p:nvSpPr>
        <p:spPr>
          <a:xfrm>
            <a:off x="8137525" y="2610281"/>
            <a:ext cx="3592800" cy="1154162"/>
          </a:xfrm>
        </p:spPr>
        <p:txBody>
          <a:bodyPr wrap="square">
            <a:spAutoFit/>
          </a:bodyPr>
          <a:lstStyle>
            <a:lvl1pPr marL="0" indent="0">
              <a:spcAft>
                <a:spcPts val="600"/>
              </a:spcAft>
              <a:buFont typeface="Arial" panose="020B0604020202020204" pitchFamily="34" charset="0"/>
              <a:buNone/>
              <a:defRPr sz="2500" b="0" cap="none">
                <a:latin typeface="+mj-lt"/>
              </a:defRPr>
            </a:lvl1pPr>
            <a:lvl2pPr marL="0" indent="0">
              <a:spcAft>
                <a:spcPts val="0"/>
              </a:spcAft>
              <a:buFont typeface="Arial" panose="020B0604020202020204" pitchFamily="34" charset="0"/>
              <a:buNone/>
              <a:defRPr sz="1500" b="0" cap="none">
                <a:latin typeface="+mj-lt"/>
              </a:defRPr>
            </a:lvl2pPr>
            <a:lvl3pPr marL="0" indent="0">
              <a:spcAft>
                <a:spcPts val="0"/>
              </a:spcAft>
              <a:buFont typeface="Arial" panose="020B0604020202020204" pitchFamily="34" charset="0"/>
              <a:buNone/>
              <a:defRPr sz="1500" b="0" cap="none">
                <a:latin typeface="+mj-lt"/>
              </a:defRPr>
            </a:lvl3pPr>
            <a:lvl4pPr marL="0" indent="0">
              <a:spcAft>
                <a:spcPts val="0"/>
              </a:spcAft>
              <a:buNone/>
              <a:defRPr sz="1500" b="0" cap="none">
                <a:latin typeface="+mj-lt"/>
              </a:defRPr>
            </a:lvl4pPr>
            <a:lvl5pPr marL="0" indent="0">
              <a:spcAft>
                <a:spcPts val="0"/>
              </a:spcAft>
              <a:buNone/>
              <a:defRPr sz="1500" b="0" cap="none">
                <a:latin typeface="+mj-lt"/>
              </a:defRPr>
            </a:lvl5pPr>
            <a:lvl6pPr marL="0" indent="0">
              <a:spcAft>
                <a:spcPts val="0"/>
              </a:spcAft>
              <a:buFont typeface="Arial" panose="020B0604020202020204" pitchFamily="34" charset="0"/>
              <a:buNone/>
              <a:defRPr sz="1500" b="0" cap="none">
                <a:latin typeface="+mj-lt"/>
              </a:defRPr>
            </a:lvl6pPr>
            <a:lvl7pPr marL="0" indent="0">
              <a:spcAft>
                <a:spcPts val="0"/>
              </a:spcAft>
              <a:buFont typeface="Arial" panose="020B0604020202020204" pitchFamily="34" charset="0"/>
              <a:buNone/>
              <a:defRPr sz="1500" b="0" cap="none">
                <a:latin typeface="+mj-lt"/>
              </a:defRPr>
            </a:lvl7pPr>
            <a:lvl8pPr marL="0" indent="0">
              <a:spcAft>
                <a:spcPts val="0"/>
              </a:spcAft>
              <a:buFont typeface="Arial" panose="020B0604020202020204" pitchFamily="34" charset="0"/>
              <a:buNone/>
              <a:defRPr sz="1500" b="0" cap="none">
                <a:latin typeface="+mj-lt"/>
              </a:defRPr>
            </a:lvl8pPr>
            <a:lvl9pPr marL="0" indent="0">
              <a:spcAft>
                <a:spcPts val="0"/>
              </a:spcAft>
              <a:buFont typeface="Arial" panose="020B0604020202020204" pitchFamily="34" charset="0"/>
              <a:buNone/>
              <a:defRPr sz="1500" b="0" cap="none">
                <a:latin typeface="+mj-lt"/>
              </a:defRPr>
            </a:lvl9pPr>
          </a:lstStyle>
          <a:p>
            <a:pPr lvl="0"/>
            <a:r>
              <a:rPr lang="fr-FR" dirty="0"/>
              <a:t>Lorem ipsum </a:t>
            </a:r>
            <a:r>
              <a:rPr lang="fr-FR" dirty="0" err="1"/>
              <a:t>dolor</a:t>
            </a:r>
            <a:r>
              <a:rPr lang="fr-FR" dirty="0"/>
              <a:t> </a:t>
            </a:r>
            <a:r>
              <a:rPr lang="fr-FR" dirty="0" err="1"/>
              <a:t>sit</a:t>
            </a:r>
            <a:endParaRPr lang="fr-FR" dirty="0"/>
          </a:p>
          <a:p>
            <a:pPr lvl="1"/>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Donec</a:t>
            </a:r>
            <a:r>
              <a:rPr lang="fr-FR" dirty="0"/>
              <a:t> et </a:t>
            </a:r>
            <a:r>
              <a:rPr lang="fr-FR" dirty="0" err="1"/>
              <a:t>nisl</a:t>
            </a:r>
            <a:r>
              <a:rPr lang="fr-FR" dirty="0"/>
              <a:t> id </a:t>
            </a:r>
            <a:r>
              <a:rPr lang="fr-FR" dirty="0" err="1"/>
              <a:t>elit</a:t>
            </a:r>
            <a:r>
              <a:rPr lang="fr-FR" dirty="0"/>
              <a:t> </a:t>
            </a:r>
            <a:r>
              <a:rPr lang="fr-FR" dirty="0" err="1"/>
              <a:t>volutpat</a:t>
            </a:r>
            <a:r>
              <a:rPr lang="fr-FR" dirty="0"/>
              <a:t> mollis at </a:t>
            </a:r>
            <a:r>
              <a:rPr lang="fr-FR" dirty="0" err="1"/>
              <a:t>at</a:t>
            </a:r>
            <a:r>
              <a:rPr lang="fr-FR" dirty="0"/>
              <a:t> ex.</a:t>
            </a:r>
          </a:p>
        </p:txBody>
      </p:sp>
      <p:sp>
        <p:nvSpPr>
          <p:cNvPr id="51" name="Espace réservé du texte 22">
            <a:extLst>
              <a:ext uri="{FF2B5EF4-FFF2-40B4-BE49-F238E27FC236}">
                <a16:creationId xmlns:a16="http://schemas.microsoft.com/office/drawing/2014/main" id="{F05E7732-BA0B-5173-E3D8-44D7C5980B36}"/>
              </a:ext>
            </a:extLst>
          </p:cNvPr>
          <p:cNvSpPr>
            <a:spLocks noGrp="1"/>
          </p:cNvSpPr>
          <p:nvPr>
            <p:ph type="body" sz="quarter" idx="30" hasCustomPrompt="1"/>
          </p:nvPr>
        </p:nvSpPr>
        <p:spPr>
          <a:xfrm>
            <a:off x="472731" y="5027475"/>
            <a:ext cx="3592800" cy="1154162"/>
          </a:xfrm>
        </p:spPr>
        <p:txBody>
          <a:bodyPr wrap="square">
            <a:spAutoFit/>
          </a:bodyPr>
          <a:lstStyle>
            <a:lvl1pPr marL="0" indent="0">
              <a:spcAft>
                <a:spcPts val="600"/>
              </a:spcAft>
              <a:buFont typeface="Arial" panose="020B0604020202020204" pitchFamily="34" charset="0"/>
              <a:buNone/>
              <a:defRPr sz="2500" b="0" cap="none">
                <a:latin typeface="+mj-lt"/>
              </a:defRPr>
            </a:lvl1pPr>
            <a:lvl2pPr marL="0" indent="0">
              <a:spcAft>
                <a:spcPts val="0"/>
              </a:spcAft>
              <a:buFont typeface="Arial" panose="020B0604020202020204" pitchFamily="34" charset="0"/>
              <a:buNone/>
              <a:defRPr sz="1500" b="0" cap="none">
                <a:latin typeface="+mj-lt"/>
              </a:defRPr>
            </a:lvl2pPr>
            <a:lvl3pPr marL="0" indent="0">
              <a:spcAft>
                <a:spcPts val="0"/>
              </a:spcAft>
              <a:buFont typeface="Arial" panose="020B0604020202020204" pitchFamily="34" charset="0"/>
              <a:buNone/>
              <a:defRPr sz="1500" b="0" cap="none">
                <a:latin typeface="+mj-lt"/>
              </a:defRPr>
            </a:lvl3pPr>
            <a:lvl4pPr marL="0" indent="0">
              <a:spcAft>
                <a:spcPts val="0"/>
              </a:spcAft>
              <a:buNone/>
              <a:defRPr sz="1500" b="0" cap="none">
                <a:latin typeface="+mj-lt"/>
              </a:defRPr>
            </a:lvl4pPr>
            <a:lvl5pPr marL="0" indent="0">
              <a:spcAft>
                <a:spcPts val="0"/>
              </a:spcAft>
              <a:buNone/>
              <a:defRPr sz="1500" b="0" cap="none">
                <a:latin typeface="+mj-lt"/>
              </a:defRPr>
            </a:lvl5pPr>
            <a:lvl6pPr marL="0" indent="0">
              <a:spcAft>
                <a:spcPts val="0"/>
              </a:spcAft>
              <a:buFont typeface="Arial" panose="020B0604020202020204" pitchFamily="34" charset="0"/>
              <a:buNone/>
              <a:defRPr sz="1500" b="0" cap="none">
                <a:latin typeface="+mj-lt"/>
              </a:defRPr>
            </a:lvl6pPr>
            <a:lvl7pPr marL="0" indent="0">
              <a:spcAft>
                <a:spcPts val="0"/>
              </a:spcAft>
              <a:buFont typeface="Arial" panose="020B0604020202020204" pitchFamily="34" charset="0"/>
              <a:buNone/>
              <a:defRPr sz="1500" b="0" cap="none">
                <a:latin typeface="+mj-lt"/>
              </a:defRPr>
            </a:lvl7pPr>
            <a:lvl8pPr marL="0" indent="0">
              <a:spcAft>
                <a:spcPts val="0"/>
              </a:spcAft>
              <a:buFont typeface="Arial" panose="020B0604020202020204" pitchFamily="34" charset="0"/>
              <a:buNone/>
              <a:defRPr sz="1500" b="0" cap="none">
                <a:latin typeface="+mj-lt"/>
              </a:defRPr>
            </a:lvl8pPr>
            <a:lvl9pPr marL="0" indent="0">
              <a:spcAft>
                <a:spcPts val="0"/>
              </a:spcAft>
              <a:buFont typeface="Arial" panose="020B0604020202020204" pitchFamily="34" charset="0"/>
              <a:buNone/>
              <a:defRPr sz="1500" b="0" cap="none">
                <a:latin typeface="+mj-lt"/>
              </a:defRPr>
            </a:lvl9pPr>
          </a:lstStyle>
          <a:p>
            <a:pPr lvl="0"/>
            <a:r>
              <a:rPr lang="fr-FR" dirty="0"/>
              <a:t>Lorem ipsum </a:t>
            </a:r>
            <a:r>
              <a:rPr lang="fr-FR" dirty="0" err="1"/>
              <a:t>dolor</a:t>
            </a:r>
            <a:r>
              <a:rPr lang="fr-FR" dirty="0"/>
              <a:t> </a:t>
            </a:r>
            <a:r>
              <a:rPr lang="fr-FR" dirty="0" err="1"/>
              <a:t>sit</a:t>
            </a:r>
            <a:endParaRPr lang="fr-FR" dirty="0"/>
          </a:p>
          <a:p>
            <a:pPr lvl="1"/>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Donec</a:t>
            </a:r>
            <a:r>
              <a:rPr lang="fr-FR" dirty="0"/>
              <a:t> et </a:t>
            </a:r>
            <a:r>
              <a:rPr lang="fr-FR" dirty="0" err="1"/>
              <a:t>nisl</a:t>
            </a:r>
            <a:r>
              <a:rPr lang="fr-FR" dirty="0"/>
              <a:t> id </a:t>
            </a:r>
            <a:r>
              <a:rPr lang="fr-FR" dirty="0" err="1"/>
              <a:t>elit</a:t>
            </a:r>
            <a:r>
              <a:rPr lang="fr-FR" dirty="0"/>
              <a:t> </a:t>
            </a:r>
            <a:r>
              <a:rPr lang="fr-FR" dirty="0" err="1"/>
              <a:t>volutpat</a:t>
            </a:r>
            <a:r>
              <a:rPr lang="fr-FR" dirty="0"/>
              <a:t> mollis at </a:t>
            </a:r>
            <a:r>
              <a:rPr lang="fr-FR" dirty="0" err="1"/>
              <a:t>at</a:t>
            </a:r>
            <a:r>
              <a:rPr lang="fr-FR" dirty="0"/>
              <a:t> ex.</a:t>
            </a:r>
          </a:p>
        </p:txBody>
      </p:sp>
      <p:sp>
        <p:nvSpPr>
          <p:cNvPr id="52" name="Espace réservé du texte 22">
            <a:extLst>
              <a:ext uri="{FF2B5EF4-FFF2-40B4-BE49-F238E27FC236}">
                <a16:creationId xmlns:a16="http://schemas.microsoft.com/office/drawing/2014/main" id="{F4376A87-846C-744E-B7E4-9F582099AC8F}"/>
              </a:ext>
            </a:extLst>
          </p:cNvPr>
          <p:cNvSpPr>
            <a:spLocks noGrp="1"/>
          </p:cNvSpPr>
          <p:nvPr>
            <p:ph type="body" sz="quarter" idx="31" hasCustomPrompt="1"/>
          </p:nvPr>
        </p:nvSpPr>
        <p:spPr>
          <a:xfrm>
            <a:off x="4298950" y="5027475"/>
            <a:ext cx="3592800" cy="1154162"/>
          </a:xfrm>
        </p:spPr>
        <p:txBody>
          <a:bodyPr wrap="square">
            <a:spAutoFit/>
          </a:bodyPr>
          <a:lstStyle>
            <a:lvl1pPr marL="0" indent="0">
              <a:spcAft>
                <a:spcPts val="600"/>
              </a:spcAft>
              <a:buFont typeface="Arial" panose="020B0604020202020204" pitchFamily="34" charset="0"/>
              <a:buNone/>
              <a:defRPr sz="2500" b="0" cap="none">
                <a:latin typeface="+mj-lt"/>
              </a:defRPr>
            </a:lvl1pPr>
            <a:lvl2pPr marL="0" indent="0">
              <a:spcAft>
                <a:spcPts val="0"/>
              </a:spcAft>
              <a:buFont typeface="Arial" panose="020B0604020202020204" pitchFamily="34" charset="0"/>
              <a:buNone/>
              <a:defRPr sz="1500" b="0" cap="none">
                <a:latin typeface="+mj-lt"/>
              </a:defRPr>
            </a:lvl2pPr>
            <a:lvl3pPr marL="0" indent="0">
              <a:spcAft>
                <a:spcPts val="0"/>
              </a:spcAft>
              <a:buFont typeface="Arial" panose="020B0604020202020204" pitchFamily="34" charset="0"/>
              <a:buNone/>
              <a:defRPr sz="1500" b="0" cap="none">
                <a:latin typeface="+mj-lt"/>
              </a:defRPr>
            </a:lvl3pPr>
            <a:lvl4pPr marL="0" indent="0">
              <a:spcAft>
                <a:spcPts val="0"/>
              </a:spcAft>
              <a:buNone/>
              <a:defRPr sz="1500" b="0" cap="none">
                <a:latin typeface="+mj-lt"/>
              </a:defRPr>
            </a:lvl4pPr>
            <a:lvl5pPr marL="0" indent="0">
              <a:spcAft>
                <a:spcPts val="0"/>
              </a:spcAft>
              <a:buNone/>
              <a:defRPr sz="1500" b="0" cap="none">
                <a:latin typeface="+mj-lt"/>
              </a:defRPr>
            </a:lvl5pPr>
            <a:lvl6pPr marL="0" indent="0">
              <a:spcAft>
                <a:spcPts val="0"/>
              </a:spcAft>
              <a:buFont typeface="Arial" panose="020B0604020202020204" pitchFamily="34" charset="0"/>
              <a:buNone/>
              <a:defRPr sz="1500" b="0" cap="none">
                <a:latin typeface="+mj-lt"/>
              </a:defRPr>
            </a:lvl6pPr>
            <a:lvl7pPr marL="0" indent="0">
              <a:spcAft>
                <a:spcPts val="0"/>
              </a:spcAft>
              <a:buFont typeface="Arial" panose="020B0604020202020204" pitchFamily="34" charset="0"/>
              <a:buNone/>
              <a:defRPr sz="1500" b="0" cap="none">
                <a:latin typeface="+mj-lt"/>
              </a:defRPr>
            </a:lvl7pPr>
            <a:lvl8pPr marL="0" indent="0">
              <a:spcAft>
                <a:spcPts val="0"/>
              </a:spcAft>
              <a:buFont typeface="Arial" panose="020B0604020202020204" pitchFamily="34" charset="0"/>
              <a:buNone/>
              <a:defRPr sz="1500" b="0" cap="none">
                <a:latin typeface="+mj-lt"/>
              </a:defRPr>
            </a:lvl8pPr>
            <a:lvl9pPr marL="0" indent="0">
              <a:spcAft>
                <a:spcPts val="0"/>
              </a:spcAft>
              <a:buFont typeface="Arial" panose="020B0604020202020204" pitchFamily="34" charset="0"/>
              <a:buNone/>
              <a:defRPr sz="1500" b="0" cap="none">
                <a:latin typeface="+mj-lt"/>
              </a:defRPr>
            </a:lvl9pPr>
          </a:lstStyle>
          <a:p>
            <a:pPr lvl="0"/>
            <a:r>
              <a:rPr lang="fr-FR" dirty="0"/>
              <a:t>Lorem ipsum </a:t>
            </a:r>
            <a:r>
              <a:rPr lang="fr-FR" dirty="0" err="1"/>
              <a:t>dolor</a:t>
            </a:r>
            <a:r>
              <a:rPr lang="fr-FR" dirty="0"/>
              <a:t> </a:t>
            </a:r>
            <a:r>
              <a:rPr lang="fr-FR" dirty="0" err="1"/>
              <a:t>sit</a:t>
            </a:r>
            <a:endParaRPr lang="fr-FR" dirty="0"/>
          </a:p>
          <a:p>
            <a:pPr lvl="1"/>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Donec</a:t>
            </a:r>
            <a:r>
              <a:rPr lang="fr-FR" dirty="0"/>
              <a:t> et </a:t>
            </a:r>
            <a:r>
              <a:rPr lang="fr-FR" dirty="0" err="1"/>
              <a:t>nisl</a:t>
            </a:r>
            <a:r>
              <a:rPr lang="fr-FR" dirty="0"/>
              <a:t> id </a:t>
            </a:r>
            <a:r>
              <a:rPr lang="fr-FR" dirty="0" err="1"/>
              <a:t>elit</a:t>
            </a:r>
            <a:r>
              <a:rPr lang="fr-FR" dirty="0"/>
              <a:t> </a:t>
            </a:r>
            <a:r>
              <a:rPr lang="fr-FR" dirty="0" err="1"/>
              <a:t>volutpat</a:t>
            </a:r>
            <a:r>
              <a:rPr lang="fr-FR" dirty="0"/>
              <a:t> mollis at </a:t>
            </a:r>
            <a:r>
              <a:rPr lang="fr-FR" dirty="0" err="1"/>
              <a:t>at</a:t>
            </a:r>
            <a:r>
              <a:rPr lang="fr-FR" dirty="0"/>
              <a:t> ex.</a:t>
            </a:r>
          </a:p>
        </p:txBody>
      </p:sp>
      <p:sp>
        <p:nvSpPr>
          <p:cNvPr id="53" name="Espace réservé du texte 22">
            <a:extLst>
              <a:ext uri="{FF2B5EF4-FFF2-40B4-BE49-F238E27FC236}">
                <a16:creationId xmlns:a16="http://schemas.microsoft.com/office/drawing/2014/main" id="{07553323-E3BD-0F85-740C-06D3F6532A04}"/>
              </a:ext>
            </a:extLst>
          </p:cNvPr>
          <p:cNvSpPr>
            <a:spLocks noGrp="1"/>
          </p:cNvSpPr>
          <p:nvPr>
            <p:ph type="body" sz="quarter" idx="32" hasCustomPrompt="1"/>
          </p:nvPr>
        </p:nvSpPr>
        <p:spPr>
          <a:xfrm>
            <a:off x="8137525" y="5027475"/>
            <a:ext cx="3592800" cy="1154162"/>
          </a:xfrm>
        </p:spPr>
        <p:txBody>
          <a:bodyPr wrap="square">
            <a:spAutoFit/>
          </a:bodyPr>
          <a:lstStyle>
            <a:lvl1pPr marL="0" indent="0">
              <a:spcAft>
                <a:spcPts val="600"/>
              </a:spcAft>
              <a:buFont typeface="Arial" panose="020B0604020202020204" pitchFamily="34" charset="0"/>
              <a:buNone/>
              <a:defRPr sz="2500" b="0" cap="none">
                <a:latin typeface="+mj-lt"/>
              </a:defRPr>
            </a:lvl1pPr>
            <a:lvl2pPr marL="0" indent="0">
              <a:spcAft>
                <a:spcPts val="0"/>
              </a:spcAft>
              <a:buFont typeface="Arial" panose="020B0604020202020204" pitchFamily="34" charset="0"/>
              <a:buNone/>
              <a:defRPr sz="1500" b="0" cap="none">
                <a:latin typeface="+mj-lt"/>
              </a:defRPr>
            </a:lvl2pPr>
            <a:lvl3pPr marL="0" indent="0">
              <a:spcAft>
                <a:spcPts val="0"/>
              </a:spcAft>
              <a:buFont typeface="Arial" panose="020B0604020202020204" pitchFamily="34" charset="0"/>
              <a:buNone/>
              <a:defRPr sz="1500" b="0" cap="none">
                <a:latin typeface="+mj-lt"/>
              </a:defRPr>
            </a:lvl3pPr>
            <a:lvl4pPr marL="0" indent="0">
              <a:spcAft>
                <a:spcPts val="0"/>
              </a:spcAft>
              <a:buNone/>
              <a:defRPr sz="1500" b="0" cap="none">
                <a:latin typeface="+mj-lt"/>
              </a:defRPr>
            </a:lvl4pPr>
            <a:lvl5pPr marL="0" indent="0">
              <a:spcAft>
                <a:spcPts val="0"/>
              </a:spcAft>
              <a:buNone/>
              <a:defRPr sz="1500" b="0" cap="none">
                <a:latin typeface="+mj-lt"/>
              </a:defRPr>
            </a:lvl5pPr>
            <a:lvl6pPr marL="0" indent="0">
              <a:spcAft>
                <a:spcPts val="0"/>
              </a:spcAft>
              <a:buFont typeface="Arial" panose="020B0604020202020204" pitchFamily="34" charset="0"/>
              <a:buNone/>
              <a:defRPr sz="1500" b="0" cap="none">
                <a:latin typeface="+mj-lt"/>
              </a:defRPr>
            </a:lvl6pPr>
            <a:lvl7pPr marL="0" indent="0">
              <a:spcAft>
                <a:spcPts val="0"/>
              </a:spcAft>
              <a:buFont typeface="Arial" panose="020B0604020202020204" pitchFamily="34" charset="0"/>
              <a:buNone/>
              <a:defRPr sz="1500" b="0" cap="none">
                <a:latin typeface="+mj-lt"/>
              </a:defRPr>
            </a:lvl7pPr>
            <a:lvl8pPr marL="0" indent="0">
              <a:spcAft>
                <a:spcPts val="0"/>
              </a:spcAft>
              <a:buFont typeface="Arial" panose="020B0604020202020204" pitchFamily="34" charset="0"/>
              <a:buNone/>
              <a:defRPr sz="1500" b="0" cap="none">
                <a:latin typeface="+mj-lt"/>
              </a:defRPr>
            </a:lvl8pPr>
            <a:lvl9pPr marL="0" indent="0">
              <a:spcAft>
                <a:spcPts val="0"/>
              </a:spcAft>
              <a:buFont typeface="Arial" panose="020B0604020202020204" pitchFamily="34" charset="0"/>
              <a:buNone/>
              <a:defRPr sz="1500" b="0" cap="none">
                <a:latin typeface="+mj-lt"/>
              </a:defRPr>
            </a:lvl9pPr>
          </a:lstStyle>
          <a:p>
            <a:pPr lvl="0"/>
            <a:r>
              <a:rPr lang="fr-FR" dirty="0"/>
              <a:t>Lorem ipsum </a:t>
            </a:r>
            <a:r>
              <a:rPr lang="fr-FR" dirty="0" err="1"/>
              <a:t>dolor</a:t>
            </a:r>
            <a:r>
              <a:rPr lang="fr-FR" dirty="0"/>
              <a:t> </a:t>
            </a:r>
            <a:r>
              <a:rPr lang="fr-FR" dirty="0" err="1"/>
              <a:t>sit</a:t>
            </a:r>
            <a:endParaRPr lang="fr-FR" dirty="0"/>
          </a:p>
          <a:p>
            <a:pPr lvl="1"/>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Donec</a:t>
            </a:r>
            <a:r>
              <a:rPr lang="fr-FR" dirty="0"/>
              <a:t> et </a:t>
            </a:r>
            <a:r>
              <a:rPr lang="fr-FR" dirty="0" err="1"/>
              <a:t>nisl</a:t>
            </a:r>
            <a:r>
              <a:rPr lang="fr-FR" dirty="0"/>
              <a:t> id </a:t>
            </a:r>
            <a:r>
              <a:rPr lang="fr-FR" dirty="0" err="1"/>
              <a:t>elit</a:t>
            </a:r>
            <a:r>
              <a:rPr lang="fr-FR" dirty="0"/>
              <a:t> </a:t>
            </a:r>
            <a:r>
              <a:rPr lang="fr-FR" dirty="0" err="1"/>
              <a:t>volutpat</a:t>
            </a:r>
            <a:r>
              <a:rPr lang="fr-FR" dirty="0"/>
              <a:t> mollis at </a:t>
            </a:r>
            <a:r>
              <a:rPr lang="fr-FR" dirty="0" err="1"/>
              <a:t>at</a:t>
            </a:r>
            <a:r>
              <a:rPr lang="fr-FR" dirty="0"/>
              <a:t> ex.</a:t>
            </a:r>
          </a:p>
        </p:txBody>
      </p:sp>
      <p:sp>
        <p:nvSpPr>
          <p:cNvPr id="57" name="Espace réservé pour une image  2">
            <a:extLst>
              <a:ext uri="{FF2B5EF4-FFF2-40B4-BE49-F238E27FC236}">
                <a16:creationId xmlns:a16="http://schemas.microsoft.com/office/drawing/2014/main" id="{4973B5CB-CB25-2F74-A388-0A4D469CA261}"/>
              </a:ext>
            </a:extLst>
          </p:cNvPr>
          <p:cNvSpPr>
            <a:spLocks noGrp="1"/>
          </p:cNvSpPr>
          <p:nvPr>
            <p:ph type="pic" sz="quarter" idx="11" hasCustomPrompt="1"/>
          </p:nvPr>
        </p:nvSpPr>
        <p:spPr>
          <a:xfrm>
            <a:off x="472731" y="1730802"/>
            <a:ext cx="489600" cy="488221"/>
          </a:xfrm>
        </p:spPr>
        <p:txBody>
          <a:bodyPr wrap="square" anchor="ctr" anchorCtr="0">
            <a:noAutofit/>
          </a:bodyPr>
          <a:lstStyle>
            <a:lvl1pPr marL="0" indent="0" algn="ctr">
              <a:spcAft>
                <a:spcPts val="0"/>
              </a:spcAft>
              <a:buFont typeface="Arial" panose="020B0604020202020204" pitchFamily="34" charset="0"/>
              <a:buNone/>
              <a:defRPr sz="1000" b="0" cap="all" baseline="0">
                <a:solidFill>
                  <a:schemeClr val="accent2"/>
                </a:solidFill>
                <a:latin typeface="+mj-lt"/>
              </a:defRPr>
            </a:lvl1pPr>
            <a:lvl2pPr marL="0" indent="0" algn="ctr">
              <a:spcAft>
                <a:spcPts val="0"/>
              </a:spcAft>
              <a:buFont typeface="Arial" panose="020B0604020202020204" pitchFamily="34" charset="0"/>
              <a:buNone/>
              <a:defRPr sz="1000" b="0" cap="all" baseline="0">
                <a:solidFill>
                  <a:schemeClr val="accent2"/>
                </a:solidFill>
                <a:latin typeface="+mj-lt"/>
              </a:defRPr>
            </a:lvl2pPr>
            <a:lvl3pPr marL="0" indent="0" algn="ctr">
              <a:spcAft>
                <a:spcPts val="0"/>
              </a:spcAft>
              <a:buFont typeface="Arial" panose="020B0604020202020204" pitchFamily="34" charset="0"/>
              <a:buNone/>
              <a:defRPr sz="1000" b="0" cap="all" baseline="0">
                <a:solidFill>
                  <a:schemeClr val="accent2"/>
                </a:solidFill>
                <a:latin typeface="+mj-lt"/>
              </a:defRPr>
            </a:lvl3pPr>
            <a:lvl4pPr marL="0" indent="0" algn="ctr">
              <a:spcAft>
                <a:spcPts val="0"/>
              </a:spcAft>
              <a:buNone/>
              <a:defRPr sz="1000" b="0" cap="all" baseline="0">
                <a:solidFill>
                  <a:schemeClr val="accent2"/>
                </a:solidFill>
                <a:latin typeface="+mj-lt"/>
              </a:defRPr>
            </a:lvl4pPr>
            <a:lvl5pPr marL="0" indent="0" algn="ctr">
              <a:spcAft>
                <a:spcPts val="0"/>
              </a:spcAft>
              <a:buNone/>
              <a:defRPr sz="1000" b="0" cap="all" baseline="0">
                <a:solidFill>
                  <a:schemeClr val="accent2"/>
                </a:solidFill>
                <a:latin typeface="+mj-lt"/>
              </a:defRPr>
            </a:lvl5pPr>
            <a:lvl6pPr marL="0" indent="0" algn="ctr">
              <a:spcAft>
                <a:spcPts val="0"/>
              </a:spcAft>
              <a:buFont typeface="Arial" panose="020B0604020202020204" pitchFamily="34" charset="0"/>
              <a:buNone/>
              <a:defRPr sz="1000" b="0" cap="all" baseline="0">
                <a:solidFill>
                  <a:schemeClr val="accent2"/>
                </a:solidFill>
                <a:latin typeface="+mj-lt"/>
              </a:defRPr>
            </a:lvl6pPr>
            <a:lvl7pPr marL="0" indent="0" algn="ctr">
              <a:spcAft>
                <a:spcPts val="0"/>
              </a:spcAft>
              <a:buFont typeface="Arial" panose="020B0604020202020204" pitchFamily="34" charset="0"/>
              <a:buNone/>
              <a:defRPr sz="1000" b="0" cap="all" baseline="0">
                <a:solidFill>
                  <a:schemeClr val="accent2"/>
                </a:solidFill>
                <a:latin typeface="+mj-lt"/>
              </a:defRPr>
            </a:lvl7pPr>
            <a:lvl8pPr marL="0" indent="0" algn="ctr">
              <a:spcAft>
                <a:spcPts val="0"/>
              </a:spcAft>
              <a:buFont typeface="Arial" panose="020B0604020202020204" pitchFamily="34" charset="0"/>
              <a:buNone/>
              <a:defRPr sz="1000" b="0" cap="all" baseline="0">
                <a:solidFill>
                  <a:schemeClr val="accent2"/>
                </a:solidFill>
                <a:latin typeface="+mj-lt"/>
              </a:defRPr>
            </a:lvl8pPr>
            <a:lvl9pPr marL="0" indent="0" algn="ctr">
              <a:spcAft>
                <a:spcPts val="0"/>
              </a:spcAft>
              <a:buFont typeface="Arial" panose="020B0604020202020204" pitchFamily="34" charset="0"/>
              <a:buNone/>
              <a:defRPr sz="1000" b="0" cap="all" baseline="0">
                <a:solidFill>
                  <a:schemeClr val="accent2"/>
                </a:solidFill>
                <a:latin typeface="+mj-lt"/>
              </a:defRPr>
            </a:lvl9pPr>
          </a:lstStyle>
          <a:p>
            <a:pPr lvl="8"/>
            <a:r>
              <a:rPr lang="fr-FR" dirty="0" err="1"/>
              <a:t>ICône</a:t>
            </a:r>
            <a:endParaRPr lang="fr-FR" dirty="0"/>
          </a:p>
        </p:txBody>
      </p:sp>
      <p:sp>
        <p:nvSpPr>
          <p:cNvPr id="58" name="Espace réservé pour une image  2">
            <a:extLst>
              <a:ext uri="{FF2B5EF4-FFF2-40B4-BE49-F238E27FC236}">
                <a16:creationId xmlns:a16="http://schemas.microsoft.com/office/drawing/2014/main" id="{81BA0442-942B-11B1-DA2E-E28BD5A9D7F6}"/>
              </a:ext>
            </a:extLst>
          </p:cNvPr>
          <p:cNvSpPr>
            <a:spLocks noGrp="1"/>
          </p:cNvSpPr>
          <p:nvPr>
            <p:ph type="pic" sz="quarter" idx="33" hasCustomPrompt="1"/>
          </p:nvPr>
        </p:nvSpPr>
        <p:spPr>
          <a:xfrm>
            <a:off x="4312628" y="1730802"/>
            <a:ext cx="489600" cy="488221"/>
          </a:xfrm>
        </p:spPr>
        <p:txBody>
          <a:bodyPr wrap="square" anchor="ctr" anchorCtr="0">
            <a:noAutofit/>
          </a:bodyPr>
          <a:lstStyle>
            <a:lvl1pPr marL="0" indent="0" algn="ctr">
              <a:spcAft>
                <a:spcPts val="0"/>
              </a:spcAft>
              <a:buFont typeface="Arial" panose="020B0604020202020204" pitchFamily="34" charset="0"/>
              <a:buNone/>
              <a:defRPr sz="1000" b="0" cap="all" baseline="0">
                <a:solidFill>
                  <a:schemeClr val="accent2"/>
                </a:solidFill>
                <a:latin typeface="+mj-lt"/>
              </a:defRPr>
            </a:lvl1pPr>
            <a:lvl2pPr marL="0" indent="0" algn="ctr">
              <a:spcAft>
                <a:spcPts val="0"/>
              </a:spcAft>
              <a:buFont typeface="Arial" panose="020B0604020202020204" pitchFamily="34" charset="0"/>
              <a:buNone/>
              <a:defRPr sz="1000" b="0" cap="all" baseline="0">
                <a:solidFill>
                  <a:schemeClr val="accent2"/>
                </a:solidFill>
                <a:latin typeface="+mj-lt"/>
              </a:defRPr>
            </a:lvl2pPr>
            <a:lvl3pPr marL="0" indent="0" algn="ctr">
              <a:spcAft>
                <a:spcPts val="0"/>
              </a:spcAft>
              <a:buFont typeface="Arial" panose="020B0604020202020204" pitchFamily="34" charset="0"/>
              <a:buNone/>
              <a:defRPr sz="1000" b="0" cap="all" baseline="0">
                <a:solidFill>
                  <a:schemeClr val="accent2"/>
                </a:solidFill>
                <a:latin typeface="+mj-lt"/>
              </a:defRPr>
            </a:lvl3pPr>
            <a:lvl4pPr marL="0" indent="0" algn="ctr">
              <a:spcAft>
                <a:spcPts val="0"/>
              </a:spcAft>
              <a:buNone/>
              <a:defRPr sz="1000" b="0" cap="all" baseline="0">
                <a:solidFill>
                  <a:schemeClr val="accent2"/>
                </a:solidFill>
                <a:latin typeface="+mj-lt"/>
              </a:defRPr>
            </a:lvl4pPr>
            <a:lvl5pPr marL="0" indent="0" algn="ctr">
              <a:spcAft>
                <a:spcPts val="0"/>
              </a:spcAft>
              <a:buNone/>
              <a:defRPr sz="1000" b="0" cap="all" baseline="0">
                <a:solidFill>
                  <a:schemeClr val="accent2"/>
                </a:solidFill>
                <a:latin typeface="+mj-lt"/>
              </a:defRPr>
            </a:lvl5pPr>
            <a:lvl6pPr marL="0" indent="0" algn="ctr">
              <a:spcAft>
                <a:spcPts val="0"/>
              </a:spcAft>
              <a:buFont typeface="Arial" panose="020B0604020202020204" pitchFamily="34" charset="0"/>
              <a:buNone/>
              <a:defRPr sz="1000" b="0" cap="all" baseline="0">
                <a:solidFill>
                  <a:schemeClr val="accent2"/>
                </a:solidFill>
                <a:latin typeface="+mj-lt"/>
              </a:defRPr>
            </a:lvl6pPr>
            <a:lvl7pPr marL="0" indent="0" algn="ctr">
              <a:spcAft>
                <a:spcPts val="0"/>
              </a:spcAft>
              <a:buFont typeface="Arial" panose="020B0604020202020204" pitchFamily="34" charset="0"/>
              <a:buNone/>
              <a:defRPr sz="1000" b="0" cap="all" baseline="0">
                <a:solidFill>
                  <a:schemeClr val="accent2"/>
                </a:solidFill>
                <a:latin typeface="+mj-lt"/>
              </a:defRPr>
            </a:lvl7pPr>
            <a:lvl8pPr marL="0" indent="0" algn="ctr">
              <a:spcAft>
                <a:spcPts val="0"/>
              </a:spcAft>
              <a:buFont typeface="Arial" panose="020B0604020202020204" pitchFamily="34" charset="0"/>
              <a:buNone/>
              <a:defRPr sz="1000" b="0" cap="all" baseline="0">
                <a:solidFill>
                  <a:schemeClr val="accent2"/>
                </a:solidFill>
                <a:latin typeface="+mj-lt"/>
              </a:defRPr>
            </a:lvl8pPr>
            <a:lvl9pPr marL="0" indent="0" algn="ctr">
              <a:spcAft>
                <a:spcPts val="0"/>
              </a:spcAft>
              <a:buFont typeface="Arial" panose="020B0604020202020204" pitchFamily="34" charset="0"/>
              <a:buNone/>
              <a:defRPr sz="1000" b="0" cap="all" baseline="0">
                <a:solidFill>
                  <a:schemeClr val="accent2"/>
                </a:solidFill>
                <a:latin typeface="+mj-lt"/>
              </a:defRPr>
            </a:lvl9pPr>
          </a:lstStyle>
          <a:p>
            <a:pPr lvl="8"/>
            <a:r>
              <a:rPr lang="fr-FR" dirty="0" err="1"/>
              <a:t>ICône</a:t>
            </a:r>
            <a:endParaRPr lang="fr-FR" dirty="0"/>
          </a:p>
        </p:txBody>
      </p:sp>
      <p:sp>
        <p:nvSpPr>
          <p:cNvPr id="59" name="Espace réservé pour une image  2">
            <a:extLst>
              <a:ext uri="{FF2B5EF4-FFF2-40B4-BE49-F238E27FC236}">
                <a16:creationId xmlns:a16="http://schemas.microsoft.com/office/drawing/2014/main" id="{EA1830B1-B846-1A08-F4EB-8667C55ACE43}"/>
              </a:ext>
            </a:extLst>
          </p:cNvPr>
          <p:cNvSpPr>
            <a:spLocks noGrp="1"/>
          </p:cNvSpPr>
          <p:nvPr>
            <p:ph type="pic" sz="quarter" idx="34" hasCustomPrompt="1"/>
          </p:nvPr>
        </p:nvSpPr>
        <p:spPr>
          <a:xfrm>
            <a:off x="8148577" y="1730802"/>
            <a:ext cx="489600" cy="488221"/>
          </a:xfrm>
        </p:spPr>
        <p:txBody>
          <a:bodyPr wrap="square" anchor="ctr" anchorCtr="0">
            <a:noAutofit/>
          </a:bodyPr>
          <a:lstStyle>
            <a:lvl1pPr marL="0" indent="0" algn="ctr">
              <a:spcAft>
                <a:spcPts val="0"/>
              </a:spcAft>
              <a:buFont typeface="Arial" panose="020B0604020202020204" pitchFamily="34" charset="0"/>
              <a:buNone/>
              <a:defRPr sz="1000" b="0" cap="all" baseline="0">
                <a:solidFill>
                  <a:schemeClr val="accent2"/>
                </a:solidFill>
                <a:latin typeface="+mj-lt"/>
              </a:defRPr>
            </a:lvl1pPr>
            <a:lvl2pPr marL="0" indent="0" algn="ctr">
              <a:spcAft>
                <a:spcPts val="0"/>
              </a:spcAft>
              <a:buFont typeface="Arial" panose="020B0604020202020204" pitchFamily="34" charset="0"/>
              <a:buNone/>
              <a:defRPr sz="1000" b="0" cap="all" baseline="0">
                <a:solidFill>
                  <a:schemeClr val="accent2"/>
                </a:solidFill>
                <a:latin typeface="+mj-lt"/>
              </a:defRPr>
            </a:lvl2pPr>
            <a:lvl3pPr marL="0" indent="0" algn="ctr">
              <a:spcAft>
                <a:spcPts val="0"/>
              </a:spcAft>
              <a:buFont typeface="Arial" panose="020B0604020202020204" pitchFamily="34" charset="0"/>
              <a:buNone/>
              <a:defRPr sz="1000" b="0" cap="all" baseline="0">
                <a:solidFill>
                  <a:schemeClr val="accent2"/>
                </a:solidFill>
                <a:latin typeface="+mj-lt"/>
              </a:defRPr>
            </a:lvl3pPr>
            <a:lvl4pPr marL="0" indent="0" algn="ctr">
              <a:spcAft>
                <a:spcPts val="0"/>
              </a:spcAft>
              <a:buNone/>
              <a:defRPr sz="1000" b="0" cap="all" baseline="0">
                <a:solidFill>
                  <a:schemeClr val="accent2"/>
                </a:solidFill>
                <a:latin typeface="+mj-lt"/>
              </a:defRPr>
            </a:lvl4pPr>
            <a:lvl5pPr marL="0" indent="0" algn="ctr">
              <a:spcAft>
                <a:spcPts val="0"/>
              </a:spcAft>
              <a:buNone/>
              <a:defRPr sz="1000" b="0" cap="all" baseline="0">
                <a:solidFill>
                  <a:schemeClr val="accent2"/>
                </a:solidFill>
                <a:latin typeface="+mj-lt"/>
              </a:defRPr>
            </a:lvl5pPr>
            <a:lvl6pPr marL="0" indent="0" algn="ctr">
              <a:spcAft>
                <a:spcPts val="0"/>
              </a:spcAft>
              <a:buFont typeface="Arial" panose="020B0604020202020204" pitchFamily="34" charset="0"/>
              <a:buNone/>
              <a:defRPr sz="1000" b="0" cap="all" baseline="0">
                <a:solidFill>
                  <a:schemeClr val="accent2"/>
                </a:solidFill>
                <a:latin typeface="+mj-lt"/>
              </a:defRPr>
            </a:lvl6pPr>
            <a:lvl7pPr marL="0" indent="0" algn="ctr">
              <a:spcAft>
                <a:spcPts val="0"/>
              </a:spcAft>
              <a:buFont typeface="Arial" panose="020B0604020202020204" pitchFamily="34" charset="0"/>
              <a:buNone/>
              <a:defRPr sz="1000" b="0" cap="all" baseline="0">
                <a:solidFill>
                  <a:schemeClr val="accent2"/>
                </a:solidFill>
                <a:latin typeface="+mj-lt"/>
              </a:defRPr>
            </a:lvl7pPr>
            <a:lvl8pPr marL="0" indent="0" algn="ctr">
              <a:spcAft>
                <a:spcPts val="0"/>
              </a:spcAft>
              <a:buFont typeface="Arial" panose="020B0604020202020204" pitchFamily="34" charset="0"/>
              <a:buNone/>
              <a:defRPr sz="1000" b="0" cap="all" baseline="0">
                <a:solidFill>
                  <a:schemeClr val="accent2"/>
                </a:solidFill>
                <a:latin typeface="+mj-lt"/>
              </a:defRPr>
            </a:lvl8pPr>
            <a:lvl9pPr marL="0" indent="0" algn="ctr">
              <a:spcAft>
                <a:spcPts val="0"/>
              </a:spcAft>
              <a:buFont typeface="Arial" panose="020B0604020202020204" pitchFamily="34" charset="0"/>
              <a:buNone/>
              <a:defRPr sz="1000" b="0" cap="all" baseline="0">
                <a:solidFill>
                  <a:schemeClr val="accent2"/>
                </a:solidFill>
                <a:latin typeface="+mj-lt"/>
              </a:defRPr>
            </a:lvl9pPr>
          </a:lstStyle>
          <a:p>
            <a:pPr lvl="8"/>
            <a:r>
              <a:rPr lang="fr-FR" dirty="0" err="1"/>
              <a:t>ICône</a:t>
            </a:r>
            <a:endParaRPr lang="fr-FR" dirty="0"/>
          </a:p>
        </p:txBody>
      </p:sp>
      <p:sp>
        <p:nvSpPr>
          <p:cNvPr id="63" name="Espace réservé pour une image  2">
            <a:extLst>
              <a:ext uri="{FF2B5EF4-FFF2-40B4-BE49-F238E27FC236}">
                <a16:creationId xmlns:a16="http://schemas.microsoft.com/office/drawing/2014/main" id="{C330E165-5EC6-436C-1FF0-50B5AA6252F4}"/>
              </a:ext>
            </a:extLst>
          </p:cNvPr>
          <p:cNvSpPr>
            <a:spLocks noGrp="1"/>
          </p:cNvSpPr>
          <p:nvPr>
            <p:ph type="pic" sz="quarter" idx="35" hasCustomPrompt="1"/>
          </p:nvPr>
        </p:nvSpPr>
        <p:spPr>
          <a:xfrm>
            <a:off x="472731" y="4148491"/>
            <a:ext cx="489600" cy="488221"/>
          </a:xfrm>
        </p:spPr>
        <p:txBody>
          <a:bodyPr wrap="square" anchor="ctr" anchorCtr="0">
            <a:noAutofit/>
          </a:bodyPr>
          <a:lstStyle>
            <a:lvl1pPr marL="0" indent="0" algn="ctr">
              <a:spcAft>
                <a:spcPts val="0"/>
              </a:spcAft>
              <a:buFont typeface="Arial" panose="020B0604020202020204" pitchFamily="34" charset="0"/>
              <a:buNone/>
              <a:defRPr sz="1000" b="0" cap="all" baseline="0">
                <a:solidFill>
                  <a:schemeClr val="accent2"/>
                </a:solidFill>
                <a:latin typeface="+mj-lt"/>
              </a:defRPr>
            </a:lvl1pPr>
            <a:lvl2pPr marL="0" indent="0" algn="ctr">
              <a:spcAft>
                <a:spcPts val="0"/>
              </a:spcAft>
              <a:buFont typeface="Arial" panose="020B0604020202020204" pitchFamily="34" charset="0"/>
              <a:buNone/>
              <a:defRPr sz="1000" b="0" cap="all" baseline="0">
                <a:solidFill>
                  <a:schemeClr val="accent2"/>
                </a:solidFill>
                <a:latin typeface="+mj-lt"/>
              </a:defRPr>
            </a:lvl2pPr>
            <a:lvl3pPr marL="0" indent="0" algn="ctr">
              <a:spcAft>
                <a:spcPts val="0"/>
              </a:spcAft>
              <a:buFont typeface="Arial" panose="020B0604020202020204" pitchFamily="34" charset="0"/>
              <a:buNone/>
              <a:defRPr sz="1000" b="0" cap="all" baseline="0">
                <a:solidFill>
                  <a:schemeClr val="accent2"/>
                </a:solidFill>
                <a:latin typeface="+mj-lt"/>
              </a:defRPr>
            </a:lvl3pPr>
            <a:lvl4pPr marL="0" indent="0" algn="ctr">
              <a:spcAft>
                <a:spcPts val="0"/>
              </a:spcAft>
              <a:buNone/>
              <a:defRPr sz="1000" b="0" cap="all" baseline="0">
                <a:solidFill>
                  <a:schemeClr val="accent2"/>
                </a:solidFill>
                <a:latin typeface="+mj-lt"/>
              </a:defRPr>
            </a:lvl4pPr>
            <a:lvl5pPr marL="0" indent="0" algn="ctr">
              <a:spcAft>
                <a:spcPts val="0"/>
              </a:spcAft>
              <a:buNone/>
              <a:defRPr sz="1000" b="0" cap="all" baseline="0">
                <a:solidFill>
                  <a:schemeClr val="accent2"/>
                </a:solidFill>
                <a:latin typeface="+mj-lt"/>
              </a:defRPr>
            </a:lvl5pPr>
            <a:lvl6pPr marL="0" indent="0" algn="ctr">
              <a:spcAft>
                <a:spcPts val="0"/>
              </a:spcAft>
              <a:buFont typeface="Arial" panose="020B0604020202020204" pitchFamily="34" charset="0"/>
              <a:buNone/>
              <a:defRPr sz="1000" b="0" cap="all" baseline="0">
                <a:solidFill>
                  <a:schemeClr val="accent2"/>
                </a:solidFill>
                <a:latin typeface="+mj-lt"/>
              </a:defRPr>
            </a:lvl6pPr>
            <a:lvl7pPr marL="0" indent="0" algn="ctr">
              <a:spcAft>
                <a:spcPts val="0"/>
              </a:spcAft>
              <a:buFont typeface="Arial" panose="020B0604020202020204" pitchFamily="34" charset="0"/>
              <a:buNone/>
              <a:defRPr sz="1000" b="0" cap="all" baseline="0">
                <a:solidFill>
                  <a:schemeClr val="accent2"/>
                </a:solidFill>
                <a:latin typeface="+mj-lt"/>
              </a:defRPr>
            </a:lvl7pPr>
            <a:lvl8pPr marL="0" indent="0" algn="ctr">
              <a:spcAft>
                <a:spcPts val="0"/>
              </a:spcAft>
              <a:buFont typeface="Arial" panose="020B0604020202020204" pitchFamily="34" charset="0"/>
              <a:buNone/>
              <a:defRPr sz="1000" b="0" cap="all" baseline="0">
                <a:solidFill>
                  <a:schemeClr val="accent2"/>
                </a:solidFill>
                <a:latin typeface="+mj-lt"/>
              </a:defRPr>
            </a:lvl8pPr>
            <a:lvl9pPr marL="0" indent="0" algn="ctr">
              <a:spcAft>
                <a:spcPts val="0"/>
              </a:spcAft>
              <a:buFont typeface="Arial" panose="020B0604020202020204" pitchFamily="34" charset="0"/>
              <a:buNone/>
              <a:defRPr sz="1000" b="0" cap="all" baseline="0">
                <a:solidFill>
                  <a:schemeClr val="accent2"/>
                </a:solidFill>
                <a:latin typeface="+mj-lt"/>
              </a:defRPr>
            </a:lvl9pPr>
          </a:lstStyle>
          <a:p>
            <a:pPr lvl="8"/>
            <a:r>
              <a:rPr lang="fr-FR" dirty="0" err="1"/>
              <a:t>ICône</a:t>
            </a:r>
            <a:endParaRPr lang="fr-FR" dirty="0"/>
          </a:p>
        </p:txBody>
      </p:sp>
      <p:sp>
        <p:nvSpPr>
          <p:cNvPr id="64" name="Espace réservé pour une image  2">
            <a:extLst>
              <a:ext uri="{FF2B5EF4-FFF2-40B4-BE49-F238E27FC236}">
                <a16:creationId xmlns:a16="http://schemas.microsoft.com/office/drawing/2014/main" id="{613B4366-C56B-65BA-5CC5-825BAF14A8EF}"/>
              </a:ext>
            </a:extLst>
          </p:cNvPr>
          <p:cNvSpPr>
            <a:spLocks noGrp="1"/>
          </p:cNvSpPr>
          <p:nvPr>
            <p:ph type="pic" sz="quarter" idx="36" hasCustomPrompt="1"/>
          </p:nvPr>
        </p:nvSpPr>
        <p:spPr>
          <a:xfrm>
            <a:off x="4312628" y="4148491"/>
            <a:ext cx="489600" cy="488221"/>
          </a:xfrm>
        </p:spPr>
        <p:txBody>
          <a:bodyPr wrap="square" anchor="ctr" anchorCtr="0">
            <a:noAutofit/>
          </a:bodyPr>
          <a:lstStyle>
            <a:lvl1pPr marL="0" indent="0" algn="ctr">
              <a:spcAft>
                <a:spcPts val="0"/>
              </a:spcAft>
              <a:buFont typeface="Arial" panose="020B0604020202020204" pitchFamily="34" charset="0"/>
              <a:buNone/>
              <a:defRPr sz="1000" b="0" cap="all" baseline="0">
                <a:solidFill>
                  <a:schemeClr val="accent2"/>
                </a:solidFill>
                <a:latin typeface="+mj-lt"/>
              </a:defRPr>
            </a:lvl1pPr>
            <a:lvl2pPr marL="0" indent="0" algn="ctr">
              <a:spcAft>
                <a:spcPts val="0"/>
              </a:spcAft>
              <a:buFont typeface="Arial" panose="020B0604020202020204" pitchFamily="34" charset="0"/>
              <a:buNone/>
              <a:defRPr sz="1000" b="0" cap="all" baseline="0">
                <a:solidFill>
                  <a:schemeClr val="accent2"/>
                </a:solidFill>
                <a:latin typeface="+mj-lt"/>
              </a:defRPr>
            </a:lvl2pPr>
            <a:lvl3pPr marL="0" indent="0" algn="ctr">
              <a:spcAft>
                <a:spcPts val="0"/>
              </a:spcAft>
              <a:buFont typeface="Arial" panose="020B0604020202020204" pitchFamily="34" charset="0"/>
              <a:buNone/>
              <a:defRPr sz="1000" b="0" cap="all" baseline="0">
                <a:solidFill>
                  <a:schemeClr val="accent2"/>
                </a:solidFill>
                <a:latin typeface="+mj-lt"/>
              </a:defRPr>
            </a:lvl3pPr>
            <a:lvl4pPr marL="0" indent="0" algn="ctr">
              <a:spcAft>
                <a:spcPts val="0"/>
              </a:spcAft>
              <a:buNone/>
              <a:defRPr sz="1000" b="0" cap="all" baseline="0">
                <a:solidFill>
                  <a:schemeClr val="accent2"/>
                </a:solidFill>
                <a:latin typeface="+mj-lt"/>
              </a:defRPr>
            </a:lvl4pPr>
            <a:lvl5pPr marL="0" indent="0" algn="ctr">
              <a:spcAft>
                <a:spcPts val="0"/>
              </a:spcAft>
              <a:buNone/>
              <a:defRPr sz="1000" b="0" cap="all" baseline="0">
                <a:solidFill>
                  <a:schemeClr val="accent2"/>
                </a:solidFill>
                <a:latin typeface="+mj-lt"/>
              </a:defRPr>
            </a:lvl5pPr>
            <a:lvl6pPr marL="0" indent="0" algn="ctr">
              <a:spcAft>
                <a:spcPts val="0"/>
              </a:spcAft>
              <a:buFont typeface="Arial" panose="020B0604020202020204" pitchFamily="34" charset="0"/>
              <a:buNone/>
              <a:defRPr sz="1000" b="0" cap="all" baseline="0">
                <a:solidFill>
                  <a:schemeClr val="accent2"/>
                </a:solidFill>
                <a:latin typeface="+mj-lt"/>
              </a:defRPr>
            </a:lvl6pPr>
            <a:lvl7pPr marL="0" indent="0" algn="ctr">
              <a:spcAft>
                <a:spcPts val="0"/>
              </a:spcAft>
              <a:buFont typeface="Arial" panose="020B0604020202020204" pitchFamily="34" charset="0"/>
              <a:buNone/>
              <a:defRPr sz="1000" b="0" cap="all" baseline="0">
                <a:solidFill>
                  <a:schemeClr val="accent2"/>
                </a:solidFill>
                <a:latin typeface="+mj-lt"/>
              </a:defRPr>
            </a:lvl7pPr>
            <a:lvl8pPr marL="0" indent="0" algn="ctr">
              <a:spcAft>
                <a:spcPts val="0"/>
              </a:spcAft>
              <a:buFont typeface="Arial" panose="020B0604020202020204" pitchFamily="34" charset="0"/>
              <a:buNone/>
              <a:defRPr sz="1000" b="0" cap="all" baseline="0">
                <a:solidFill>
                  <a:schemeClr val="accent2"/>
                </a:solidFill>
                <a:latin typeface="+mj-lt"/>
              </a:defRPr>
            </a:lvl8pPr>
            <a:lvl9pPr marL="0" indent="0" algn="ctr">
              <a:spcAft>
                <a:spcPts val="0"/>
              </a:spcAft>
              <a:buFont typeface="Arial" panose="020B0604020202020204" pitchFamily="34" charset="0"/>
              <a:buNone/>
              <a:defRPr sz="1000" b="0" cap="all" baseline="0">
                <a:solidFill>
                  <a:schemeClr val="accent2"/>
                </a:solidFill>
                <a:latin typeface="+mj-lt"/>
              </a:defRPr>
            </a:lvl9pPr>
          </a:lstStyle>
          <a:p>
            <a:pPr lvl="8"/>
            <a:r>
              <a:rPr lang="fr-FR" dirty="0" err="1"/>
              <a:t>ICône</a:t>
            </a:r>
            <a:endParaRPr lang="fr-FR" dirty="0"/>
          </a:p>
        </p:txBody>
      </p:sp>
      <p:sp>
        <p:nvSpPr>
          <p:cNvPr id="65" name="Espace réservé pour une image  2">
            <a:extLst>
              <a:ext uri="{FF2B5EF4-FFF2-40B4-BE49-F238E27FC236}">
                <a16:creationId xmlns:a16="http://schemas.microsoft.com/office/drawing/2014/main" id="{85569C71-49E3-E2D2-E054-A6E3D167D116}"/>
              </a:ext>
            </a:extLst>
          </p:cNvPr>
          <p:cNvSpPr>
            <a:spLocks noGrp="1"/>
          </p:cNvSpPr>
          <p:nvPr>
            <p:ph type="pic" sz="quarter" idx="37" hasCustomPrompt="1"/>
          </p:nvPr>
        </p:nvSpPr>
        <p:spPr>
          <a:xfrm>
            <a:off x="8148577" y="4148491"/>
            <a:ext cx="489600" cy="488221"/>
          </a:xfrm>
        </p:spPr>
        <p:txBody>
          <a:bodyPr wrap="square" anchor="ctr" anchorCtr="0">
            <a:noAutofit/>
          </a:bodyPr>
          <a:lstStyle>
            <a:lvl1pPr marL="0" indent="0" algn="ctr">
              <a:spcAft>
                <a:spcPts val="0"/>
              </a:spcAft>
              <a:buFont typeface="Arial" panose="020B0604020202020204" pitchFamily="34" charset="0"/>
              <a:buNone/>
              <a:defRPr sz="1000" b="0" cap="all" baseline="0">
                <a:solidFill>
                  <a:schemeClr val="accent2"/>
                </a:solidFill>
                <a:latin typeface="+mj-lt"/>
              </a:defRPr>
            </a:lvl1pPr>
            <a:lvl2pPr marL="0" indent="0" algn="ctr">
              <a:spcAft>
                <a:spcPts val="0"/>
              </a:spcAft>
              <a:buFont typeface="Arial" panose="020B0604020202020204" pitchFamily="34" charset="0"/>
              <a:buNone/>
              <a:defRPr sz="1000" b="0" cap="all" baseline="0">
                <a:solidFill>
                  <a:schemeClr val="accent2"/>
                </a:solidFill>
                <a:latin typeface="+mj-lt"/>
              </a:defRPr>
            </a:lvl2pPr>
            <a:lvl3pPr marL="0" indent="0" algn="ctr">
              <a:spcAft>
                <a:spcPts val="0"/>
              </a:spcAft>
              <a:buFont typeface="Arial" panose="020B0604020202020204" pitchFamily="34" charset="0"/>
              <a:buNone/>
              <a:defRPr sz="1000" b="0" cap="all" baseline="0">
                <a:solidFill>
                  <a:schemeClr val="accent2"/>
                </a:solidFill>
                <a:latin typeface="+mj-lt"/>
              </a:defRPr>
            </a:lvl3pPr>
            <a:lvl4pPr marL="0" indent="0" algn="ctr">
              <a:spcAft>
                <a:spcPts val="0"/>
              </a:spcAft>
              <a:buNone/>
              <a:defRPr sz="1000" b="0" cap="all" baseline="0">
                <a:solidFill>
                  <a:schemeClr val="accent2"/>
                </a:solidFill>
                <a:latin typeface="+mj-lt"/>
              </a:defRPr>
            </a:lvl4pPr>
            <a:lvl5pPr marL="0" indent="0" algn="ctr">
              <a:spcAft>
                <a:spcPts val="0"/>
              </a:spcAft>
              <a:buNone/>
              <a:defRPr sz="1000" b="0" cap="all" baseline="0">
                <a:solidFill>
                  <a:schemeClr val="accent2"/>
                </a:solidFill>
                <a:latin typeface="+mj-lt"/>
              </a:defRPr>
            </a:lvl5pPr>
            <a:lvl6pPr marL="0" indent="0" algn="ctr">
              <a:spcAft>
                <a:spcPts val="0"/>
              </a:spcAft>
              <a:buFont typeface="Arial" panose="020B0604020202020204" pitchFamily="34" charset="0"/>
              <a:buNone/>
              <a:defRPr sz="1000" b="0" cap="all" baseline="0">
                <a:solidFill>
                  <a:schemeClr val="accent2"/>
                </a:solidFill>
                <a:latin typeface="+mj-lt"/>
              </a:defRPr>
            </a:lvl6pPr>
            <a:lvl7pPr marL="0" indent="0" algn="ctr">
              <a:spcAft>
                <a:spcPts val="0"/>
              </a:spcAft>
              <a:buFont typeface="Arial" panose="020B0604020202020204" pitchFamily="34" charset="0"/>
              <a:buNone/>
              <a:defRPr sz="1000" b="0" cap="all" baseline="0">
                <a:solidFill>
                  <a:schemeClr val="accent2"/>
                </a:solidFill>
                <a:latin typeface="+mj-lt"/>
              </a:defRPr>
            </a:lvl7pPr>
            <a:lvl8pPr marL="0" indent="0" algn="ctr">
              <a:spcAft>
                <a:spcPts val="0"/>
              </a:spcAft>
              <a:buFont typeface="Arial" panose="020B0604020202020204" pitchFamily="34" charset="0"/>
              <a:buNone/>
              <a:defRPr sz="1000" b="0" cap="all" baseline="0">
                <a:solidFill>
                  <a:schemeClr val="accent2"/>
                </a:solidFill>
                <a:latin typeface="+mj-lt"/>
              </a:defRPr>
            </a:lvl8pPr>
            <a:lvl9pPr marL="0" indent="0" algn="ctr">
              <a:spcAft>
                <a:spcPts val="0"/>
              </a:spcAft>
              <a:buFont typeface="Arial" panose="020B0604020202020204" pitchFamily="34" charset="0"/>
              <a:buNone/>
              <a:defRPr sz="1000" b="0" cap="all" baseline="0">
                <a:solidFill>
                  <a:schemeClr val="accent2"/>
                </a:solidFill>
                <a:latin typeface="+mj-lt"/>
              </a:defRPr>
            </a:lvl9pPr>
          </a:lstStyle>
          <a:p>
            <a:pPr lvl="8"/>
            <a:r>
              <a:rPr lang="fr-FR" dirty="0" err="1"/>
              <a:t>ICône</a:t>
            </a:r>
            <a:endParaRPr lang="fr-FR" dirty="0"/>
          </a:p>
        </p:txBody>
      </p:sp>
      <p:cxnSp>
        <p:nvCxnSpPr>
          <p:cNvPr id="6" name="Connecteur droit 5">
            <a:extLst>
              <a:ext uri="{FF2B5EF4-FFF2-40B4-BE49-F238E27FC236}">
                <a16:creationId xmlns:a16="http://schemas.microsoft.com/office/drawing/2014/main" id="{F625DF5F-2965-CE5B-0586-E715B99997A0}"/>
              </a:ext>
            </a:extLst>
          </p:cNvPr>
          <p:cNvCxnSpPr>
            <a:cxnSpLocks/>
          </p:cNvCxnSpPr>
          <p:nvPr userDrawn="1"/>
        </p:nvCxnSpPr>
        <p:spPr>
          <a:xfrm>
            <a:off x="472731" y="2461581"/>
            <a:ext cx="357241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7" name="Connecteur droit 6">
            <a:extLst>
              <a:ext uri="{FF2B5EF4-FFF2-40B4-BE49-F238E27FC236}">
                <a16:creationId xmlns:a16="http://schemas.microsoft.com/office/drawing/2014/main" id="{AAA2E1CE-F2E1-38A9-33D5-988DAB91D108}"/>
              </a:ext>
            </a:extLst>
          </p:cNvPr>
          <p:cNvCxnSpPr>
            <a:cxnSpLocks/>
          </p:cNvCxnSpPr>
          <p:nvPr userDrawn="1"/>
        </p:nvCxnSpPr>
        <p:spPr>
          <a:xfrm>
            <a:off x="4314701" y="2461581"/>
            <a:ext cx="357241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0" name="Connecteur droit 9">
            <a:extLst>
              <a:ext uri="{FF2B5EF4-FFF2-40B4-BE49-F238E27FC236}">
                <a16:creationId xmlns:a16="http://schemas.microsoft.com/office/drawing/2014/main" id="{B47D1E0A-A3BD-6802-E828-82F11DCA8017}"/>
              </a:ext>
            </a:extLst>
          </p:cNvPr>
          <p:cNvCxnSpPr>
            <a:cxnSpLocks/>
          </p:cNvCxnSpPr>
          <p:nvPr userDrawn="1"/>
        </p:nvCxnSpPr>
        <p:spPr>
          <a:xfrm>
            <a:off x="8150495" y="2461581"/>
            <a:ext cx="357241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 name="Connecteur droit 10">
            <a:extLst>
              <a:ext uri="{FF2B5EF4-FFF2-40B4-BE49-F238E27FC236}">
                <a16:creationId xmlns:a16="http://schemas.microsoft.com/office/drawing/2014/main" id="{22F370F1-003C-5C72-81E9-1057C957A341}"/>
              </a:ext>
            </a:extLst>
          </p:cNvPr>
          <p:cNvCxnSpPr>
            <a:cxnSpLocks/>
          </p:cNvCxnSpPr>
          <p:nvPr userDrawn="1"/>
        </p:nvCxnSpPr>
        <p:spPr>
          <a:xfrm>
            <a:off x="472731" y="4878775"/>
            <a:ext cx="357241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EBE5E83-4237-7DEC-3D3E-710F6C69B971}"/>
              </a:ext>
            </a:extLst>
          </p:cNvPr>
          <p:cNvCxnSpPr>
            <a:cxnSpLocks/>
          </p:cNvCxnSpPr>
          <p:nvPr userDrawn="1"/>
        </p:nvCxnSpPr>
        <p:spPr>
          <a:xfrm>
            <a:off x="4314701" y="4878775"/>
            <a:ext cx="357241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3" name="Connecteur droit 12">
            <a:extLst>
              <a:ext uri="{FF2B5EF4-FFF2-40B4-BE49-F238E27FC236}">
                <a16:creationId xmlns:a16="http://schemas.microsoft.com/office/drawing/2014/main" id="{BD54C3EF-8AC6-C30C-D95C-A0A70A1ED467}"/>
              </a:ext>
            </a:extLst>
          </p:cNvPr>
          <p:cNvCxnSpPr>
            <a:cxnSpLocks/>
          </p:cNvCxnSpPr>
          <p:nvPr userDrawn="1"/>
        </p:nvCxnSpPr>
        <p:spPr>
          <a:xfrm>
            <a:off x="8150495" y="4878775"/>
            <a:ext cx="3572410"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14193317"/>
      </p:ext>
    </p:extLst>
  </p:cSld>
  <p:clrMapOvr>
    <a:masterClrMapping/>
  </p:clrMapOvr>
  <p:hf hdr="0"/>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ITATION">
    <p:spTree>
      <p:nvGrpSpPr>
        <p:cNvPr id="1" name=""/>
        <p:cNvGrpSpPr/>
        <p:nvPr/>
      </p:nvGrpSpPr>
      <p:grpSpPr>
        <a:xfrm>
          <a:off x="0" y="0"/>
          <a:ext cx="0" cy="0"/>
          <a:chOff x="0" y="0"/>
          <a:chExt cx="0" cy="0"/>
        </a:xfrm>
      </p:grpSpPr>
      <p:sp>
        <p:nvSpPr>
          <p:cNvPr id="3" name="Espace réservé du pied de page 10">
            <a:extLst>
              <a:ext uri="{FF2B5EF4-FFF2-40B4-BE49-F238E27FC236}">
                <a16:creationId xmlns:a16="http://schemas.microsoft.com/office/drawing/2014/main" id="{B0C93831-8A94-B534-EB27-1B31FCA90300}"/>
              </a:ext>
            </a:extLst>
          </p:cNvPr>
          <p:cNvSpPr>
            <a:spLocks noGrp="1"/>
          </p:cNvSpPr>
          <p:nvPr>
            <p:ph type="ftr" sz="quarter" idx="3"/>
          </p:nvPr>
        </p:nvSpPr>
        <p:spPr>
          <a:xfrm>
            <a:off x="460375" y="6479765"/>
            <a:ext cx="2944420" cy="130510"/>
          </a:xfrm>
          <a:prstGeom prst="rect">
            <a:avLst/>
          </a:prstGeom>
        </p:spPr>
        <p:txBody>
          <a:bodyPr vert="horz" lIns="0" tIns="0" rIns="0" bIns="0" rtlCol="0" anchor="ctr"/>
          <a:lstStyle>
            <a:lvl1pPr algn="l">
              <a:defRPr lang="fr-FR" sz="800" kern="1200" spc="0">
                <a:solidFill>
                  <a:schemeClr val="tx1"/>
                </a:solidFill>
                <a:latin typeface="DM Mono" panose="020B0509040201040103" pitchFamily="49" charset="77"/>
                <a:ea typeface="+mn-ea"/>
                <a:cs typeface="+mn-cs"/>
              </a:defRPr>
            </a:lvl1pPr>
          </a:lstStyle>
          <a:p>
            <a:r>
              <a:rPr lang="fr-FR"/>
              <a:t>VOTRE PROJET D’IMPLANTATION EN BRETAGNE - RENNES</a:t>
            </a:r>
            <a:endParaRPr lang="fr-FR" dirty="0"/>
          </a:p>
        </p:txBody>
      </p:sp>
      <p:sp>
        <p:nvSpPr>
          <p:cNvPr id="4" name="Espace réservé de la date 13">
            <a:extLst>
              <a:ext uri="{FF2B5EF4-FFF2-40B4-BE49-F238E27FC236}">
                <a16:creationId xmlns:a16="http://schemas.microsoft.com/office/drawing/2014/main" id="{1C7EB66F-161E-BD00-D2C9-54FDF9CE46C3}"/>
              </a:ext>
            </a:extLst>
          </p:cNvPr>
          <p:cNvSpPr>
            <a:spLocks noGrp="1"/>
          </p:cNvSpPr>
          <p:nvPr>
            <p:ph type="dt" sz="half" idx="2"/>
          </p:nvPr>
        </p:nvSpPr>
        <p:spPr>
          <a:xfrm>
            <a:off x="6222249" y="6479766"/>
            <a:ext cx="654051" cy="130510"/>
          </a:xfrm>
          <a:prstGeom prst="rect">
            <a:avLst/>
          </a:prstGeom>
        </p:spPr>
        <p:txBody>
          <a:bodyPr vert="horz" lIns="0" tIns="0" rIns="0" bIns="0" rtlCol="0" anchor="ctr"/>
          <a:lstStyle>
            <a:lvl1pPr algn="l">
              <a:defRPr lang="fr-FR" sz="800" kern="1200" spc="0" smtClean="0">
                <a:solidFill>
                  <a:schemeClr val="tx1"/>
                </a:solidFill>
                <a:latin typeface="DM Mono" panose="020B0509040201040103" pitchFamily="49" charset="77"/>
                <a:ea typeface="+mn-ea"/>
                <a:cs typeface="+mn-cs"/>
              </a:defRPr>
            </a:lvl1pPr>
          </a:lstStyle>
          <a:p>
            <a:fld id="{E6160121-429C-478A-B6DC-571103D0B08B}" type="datetimeFigureOut">
              <a:rPr lang="fr-FR" smtClean="0"/>
              <a:pPr/>
              <a:t>31/05/2023</a:t>
            </a:fld>
            <a:endParaRPr lang="fr-FR" dirty="0"/>
          </a:p>
        </p:txBody>
      </p:sp>
      <p:sp>
        <p:nvSpPr>
          <p:cNvPr id="5" name="Espace réservé du numéro de diapositive 14">
            <a:extLst>
              <a:ext uri="{FF2B5EF4-FFF2-40B4-BE49-F238E27FC236}">
                <a16:creationId xmlns:a16="http://schemas.microsoft.com/office/drawing/2014/main" id="{23A0BC23-3E3F-D1F6-D581-0DF1C3107F36}"/>
              </a:ext>
            </a:extLst>
          </p:cNvPr>
          <p:cNvSpPr>
            <a:spLocks noGrp="1"/>
          </p:cNvSpPr>
          <p:nvPr>
            <p:ph type="sldNum" sz="quarter" idx="4"/>
          </p:nvPr>
        </p:nvSpPr>
        <p:spPr>
          <a:xfrm>
            <a:off x="11306649" y="309078"/>
            <a:ext cx="423389" cy="130510"/>
          </a:xfrm>
          <a:prstGeom prst="rect">
            <a:avLst/>
          </a:prstGeom>
        </p:spPr>
        <p:txBody>
          <a:bodyPr vert="horz" lIns="0" tIns="0" rIns="0" bIns="0" rtlCol="0" anchor="ctr"/>
          <a:lstStyle>
            <a:lvl1pPr algn="r">
              <a:defRPr lang="fr-FR" sz="800" kern="1200" spc="0" smtClean="0">
                <a:solidFill>
                  <a:schemeClr val="tx1"/>
                </a:solidFill>
                <a:latin typeface="DM Mono" panose="020B0509040201040103" pitchFamily="49" charset="77"/>
                <a:ea typeface="+mn-ea"/>
                <a:cs typeface="+mn-cs"/>
              </a:defRPr>
            </a:lvl1pPr>
          </a:lstStyle>
          <a:p>
            <a:fld id="{B93D119E-F550-49F8-99ED-C438B1FB3E80}" type="slidenum">
              <a:rPr lang="fr-FR" smtClean="0"/>
              <a:pPr/>
              <a:t>‹N°›</a:t>
            </a:fld>
            <a:endParaRPr lang="fr-FR" dirty="0"/>
          </a:p>
        </p:txBody>
      </p:sp>
      <p:sp>
        <p:nvSpPr>
          <p:cNvPr id="8" name="ZoneTexte 7">
            <a:extLst>
              <a:ext uri="{FF2B5EF4-FFF2-40B4-BE49-F238E27FC236}">
                <a16:creationId xmlns:a16="http://schemas.microsoft.com/office/drawing/2014/main" id="{7905AF13-81DC-7C25-D972-86D5F985871C}"/>
              </a:ext>
            </a:extLst>
          </p:cNvPr>
          <p:cNvSpPr txBox="1"/>
          <p:nvPr userDrawn="1"/>
        </p:nvSpPr>
        <p:spPr>
          <a:xfrm>
            <a:off x="460375" y="309078"/>
            <a:ext cx="615390" cy="130510"/>
          </a:xfrm>
          <a:prstGeom prst="rect">
            <a:avLst/>
          </a:prstGeom>
          <a:noFill/>
        </p:spPr>
        <p:txBody>
          <a:bodyPr wrap="square" lIns="0" tIns="0" rIns="0" bIns="0" rtlCol="0" anchor="ctr">
            <a:noAutofit/>
          </a:bodyPr>
          <a:lstStyle/>
          <a:p>
            <a:r>
              <a:rPr lang="fr-FR" sz="800" dirty="0">
                <a:latin typeface="DM Mono" panose="020B0509040201040103" pitchFamily="49" charset="77"/>
              </a:rPr>
              <a:t>LA JANAIS</a:t>
            </a:r>
          </a:p>
        </p:txBody>
      </p:sp>
      <p:sp>
        <p:nvSpPr>
          <p:cNvPr id="9" name="ZoneTexte 8">
            <a:extLst>
              <a:ext uri="{FF2B5EF4-FFF2-40B4-BE49-F238E27FC236}">
                <a16:creationId xmlns:a16="http://schemas.microsoft.com/office/drawing/2014/main" id="{584E183F-28F3-E113-8017-7CC7F90D6D9E}"/>
              </a:ext>
            </a:extLst>
          </p:cNvPr>
          <p:cNvSpPr txBox="1"/>
          <p:nvPr userDrawn="1"/>
        </p:nvSpPr>
        <p:spPr>
          <a:xfrm>
            <a:off x="6226688" y="309078"/>
            <a:ext cx="2283713" cy="130510"/>
          </a:xfrm>
          <a:prstGeom prst="rect">
            <a:avLst/>
          </a:prstGeom>
          <a:noFill/>
        </p:spPr>
        <p:txBody>
          <a:bodyPr wrap="square" lIns="0" tIns="0" rIns="0" bIns="0" rtlCol="0" anchor="ctr">
            <a:noAutofit/>
          </a:bodyPr>
          <a:lstStyle/>
          <a:p>
            <a:r>
              <a:rPr lang="fr-FR" sz="800" spc="-150" baseline="0" dirty="0">
                <a:effectLst/>
                <a:latin typeface="DM Mono" panose="020B0509040201040103" pitchFamily="49" charset="77"/>
              </a:rPr>
              <a:t>L’</a:t>
            </a:r>
            <a:r>
              <a:rPr lang="fr-FR" sz="800" spc="0" baseline="0" dirty="0">
                <a:effectLst/>
                <a:latin typeface="DM Mono" panose="020B0509040201040103" pitchFamily="49" charset="77"/>
              </a:rPr>
              <a:t>EXCELLENCE INDUSTRIELLE BAS CARBONE</a:t>
            </a:r>
          </a:p>
        </p:txBody>
      </p:sp>
      <p:sp>
        <p:nvSpPr>
          <p:cNvPr id="2" name="Titre 1">
            <a:extLst>
              <a:ext uri="{FF2B5EF4-FFF2-40B4-BE49-F238E27FC236}">
                <a16:creationId xmlns:a16="http://schemas.microsoft.com/office/drawing/2014/main" id="{5CE17217-8ED8-E3A7-A2C9-EC4C0100DC4F}"/>
              </a:ext>
            </a:extLst>
          </p:cNvPr>
          <p:cNvSpPr>
            <a:spLocks noGrp="1"/>
          </p:cNvSpPr>
          <p:nvPr>
            <p:ph type="title" hasCustomPrompt="1"/>
          </p:nvPr>
        </p:nvSpPr>
        <p:spPr>
          <a:xfrm>
            <a:off x="443822" y="712788"/>
            <a:ext cx="9366928" cy="384721"/>
          </a:xfrm>
        </p:spPr>
        <p:txBody>
          <a:bodyPr/>
          <a:lstStyle/>
          <a:p>
            <a:r>
              <a:rPr lang="fr-FR" dirty="0"/>
              <a:t>Titre de la slide</a:t>
            </a:r>
          </a:p>
        </p:txBody>
      </p:sp>
      <p:sp>
        <p:nvSpPr>
          <p:cNvPr id="12" name="Espace réservé du texte 22">
            <a:extLst>
              <a:ext uri="{FF2B5EF4-FFF2-40B4-BE49-F238E27FC236}">
                <a16:creationId xmlns:a16="http://schemas.microsoft.com/office/drawing/2014/main" id="{E450B0BB-7C6B-DD89-221C-6826402AE71D}"/>
              </a:ext>
            </a:extLst>
          </p:cNvPr>
          <p:cNvSpPr>
            <a:spLocks noGrp="1"/>
          </p:cNvSpPr>
          <p:nvPr>
            <p:ph type="body" sz="quarter" idx="10" hasCustomPrompt="1"/>
          </p:nvPr>
        </p:nvSpPr>
        <p:spPr>
          <a:xfrm>
            <a:off x="2393950" y="2578265"/>
            <a:ext cx="7416799" cy="1538883"/>
          </a:xfrm>
        </p:spPr>
        <p:txBody>
          <a:bodyPr wrap="square">
            <a:spAutoFit/>
          </a:bodyPr>
          <a:lstStyle>
            <a:lvl1pPr marL="0" indent="0">
              <a:spcAft>
                <a:spcPts val="600"/>
              </a:spcAft>
              <a:buFont typeface="Arial" panose="020B0604020202020204" pitchFamily="34" charset="0"/>
              <a:buNone/>
              <a:defRPr sz="2500" b="0" cap="none">
                <a:latin typeface="+mj-lt"/>
              </a:defRPr>
            </a:lvl1pPr>
            <a:lvl2pPr marL="0" indent="0">
              <a:spcAft>
                <a:spcPts val="600"/>
              </a:spcAft>
              <a:buFont typeface="Arial" panose="020B0604020202020204" pitchFamily="34" charset="0"/>
              <a:buNone/>
              <a:defRPr sz="2500" b="0" cap="none">
                <a:latin typeface="+mj-lt"/>
              </a:defRPr>
            </a:lvl2pPr>
            <a:lvl3pPr marL="0" indent="0">
              <a:spcAft>
                <a:spcPts val="600"/>
              </a:spcAft>
              <a:buFont typeface="Arial" panose="020B0604020202020204" pitchFamily="34" charset="0"/>
              <a:buNone/>
              <a:defRPr sz="2500" b="0" cap="none">
                <a:latin typeface="+mj-lt"/>
              </a:defRPr>
            </a:lvl3pPr>
            <a:lvl4pPr marL="0" indent="0">
              <a:spcAft>
                <a:spcPts val="600"/>
              </a:spcAft>
              <a:buNone/>
              <a:defRPr sz="2500" b="0" cap="none">
                <a:latin typeface="+mj-lt"/>
              </a:defRPr>
            </a:lvl4pPr>
            <a:lvl5pPr marL="0" indent="0">
              <a:spcAft>
                <a:spcPts val="600"/>
              </a:spcAft>
              <a:buNone/>
              <a:defRPr sz="2500" b="0" cap="none">
                <a:latin typeface="+mj-lt"/>
              </a:defRPr>
            </a:lvl5pPr>
            <a:lvl6pPr marL="0" indent="0">
              <a:spcAft>
                <a:spcPts val="600"/>
              </a:spcAft>
              <a:buFont typeface="Arial" panose="020B0604020202020204" pitchFamily="34" charset="0"/>
              <a:buNone/>
              <a:defRPr sz="2500" b="0" cap="none">
                <a:latin typeface="+mj-lt"/>
              </a:defRPr>
            </a:lvl6pPr>
            <a:lvl7pPr marL="0" indent="0">
              <a:spcAft>
                <a:spcPts val="600"/>
              </a:spcAft>
              <a:buFont typeface="Arial" panose="020B0604020202020204" pitchFamily="34" charset="0"/>
              <a:buNone/>
              <a:defRPr sz="2500" b="0" cap="none">
                <a:latin typeface="+mj-lt"/>
              </a:defRPr>
            </a:lvl7pPr>
            <a:lvl8pPr marL="0" indent="0">
              <a:spcAft>
                <a:spcPts val="600"/>
              </a:spcAft>
              <a:buFont typeface="Arial" panose="020B0604020202020204" pitchFamily="34" charset="0"/>
              <a:buNone/>
              <a:defRPr sz="2500" b="0" cap="none">
                <a:latin typeface="+mj-lt"/>
              </a:defRPr>
            </a:lvl8pPr>
            <a:lvl9pPr marL="0" indent="0">
              <a:spcAft>
                <a:spcPts val="600"/>
              </a:spcAft>
              <a:buFont typeface="Arial" panose="020B0604020202020204" pitchFamily="34" charset="0"/>
              <a:buNone/>
              <a:defRPr sz="2500" b="0" cap="none">
                <a:latin typeface="+mj-lt"/>
              </a:defRPr>
            </a:lvl9pPr>
          </a:lstStyle>
          <a:p>
            <a:pPr lvl="0"/>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Donec</a:t>
            </a:r>
            <a:r>
              <a:rPr lang="fr-FR" dirty="0"/>
              <a:t> et </a:t>
            </a:r>
            <a:r>
              <a:rPr lang="fr-FR" dirty="0" err="1"/>
              <a:t>nisl</a:t>
            </a:r>
            <a:r>
              <a:rPr lang="fr-FR" dirty="0"/>
              <a:t> id </a:t>
            </a:r>
            <a:r>
              <a:rPr lang="fr-FR" dirty="0" err="1"/>
              <a:t>elit</a:t>
            </a:r>
            <a:r>
              <a:rPr lang="fr-FR" dirty="0"/>
              <a:t> </a:t>
            </a:r>
            <a:r>
              <a:rPr lang="fr-FR" dirty="0" err="1"/>
              <a:t>volutpat</a:t>
            </a:r>
            <a:r>
              <a:rPr lang="fr-FR" dirty="0"/>
              <a:t> mollis at </a:t>
            </a:r>
            <a:r>
              <a:rPr lang="fr-FR" dirty="0" err="1"/>
              <a:t>at</a:t>
            </a:r>
            <a:r>
              <a:rPr lang="fr-FR" dirty="0"/>
              <a:t> ex. </a:t>
            </a:r>
            <a:r>
              <a:rPr lang="fr-FR" dirty="0" err="1"/>
              <a:t>Quisque</a:t>
            </a:r>
            <a:r>
              <a:rPr lang="fr-FR" dirty="0"/>
              <a:t> </a:t>
            </a:r>
            <a:r>
              <a:rPr lang="fr-FR" dirty="0" err="1"/>
              <a:t>vulputate</a:t>
            </a:r>
            <a:r>
              <a:rPr lang="fr-FR" dirty="0"/>
              <a:t> </a:t>
            </a:r>
            <a:r>
              <a:rPr lang="fr-FR" dirty="0" err="1"/>
              <a:t>nisi</a:t>
            </a:r>
            <a:r>
              <a:rPr lang="fr-FR" dirty="0"/>
              <a:t> </a:t>
            </a:r>
            <a:r>
              <a:rPr lang="fr-FR" dirty="0" err="1"/>
              <a:t>ac</a:t>
            </a:r>
            <a:r>
              <a:rPr lang="fr-FR" dirty="0"/>
              <a:t> </a:t>
            </a:r>
            <a:r>
              <a:rPr lang="fr-FR" dirty="0" err="1"/>
              <a:t>volutpat</a:t>
            </a:r>
            <a:r>
              <a:rPr lang="fr-FR" dirty="0"/>
              <a:t> </a:t>
            </a:r>
            <a:r>
              <a:rPr lang="fr-FR" dirty="0" err="1"/>
              <a:t>ullamcorper</a:t>
            </a:r>
            <a:r>
              <a:rPr lang="fr-FR" dirty="0"/>
              <a:t>. Nam ut </a:t>
            </a:r>
            <a:r>
              <a:rPr lang="fr-FR" dirty="0" err="1"/>
              <a:t>lorem</a:t>
            </a:r>
            <a:r>
              <a:rPr lang="fr-FR" dirty="0"/>
              <a:t> </a:t>
            </a:r>
            <a:r>
              <a:rPr lang="fr-FR" dirty="0" err="1"/>
              <a:t>odio</a:t>
            </a:r>
            <a:r>
              <a:rPr lang="fr-FR" dirty="0"/>
              <a:t>.</a:t>
            </a:r>
          </a:p>
        </p:txBody>
      </p:sp>
    </p:spTree>
    <p:extLst>
      <p:ext uri="{BB962C8B-B14F-4D97-AF65-F5344CB8AC3E}">
        <p14:creationId xmlns:p14="http://schemas.microsoft.com/office/powerpoint/2010/main" val="4042562116"/>
      </p:ext>
    </p:extLst>
  </p:cSld>
  <p:clrMapOvr>
    <a:masterClrMapping/>
  </p:clrMapOvr>
  <p:hf hdr="0"/>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GRANDE CITATION">
    <p:bg>
      <p:bgPr>
        <a:solidFill>
          <a:schemeClr val="tx1"/>
        </a:solidFill>
        <a:effectLst/>
      </p:bgPr>
    </p:bg>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D6829F68-E5D6-261A-8F80-CF712EEE43FE}"/>
              </a:ext>
            </a:extLst>
          </p:cNvPr>
          <p:cNvSpPr txBox="1"/>
          <p:nvPr userDrawn="1"/>
        </p:nvSpPr>
        <p:spPr>
          <a:xfrm>
            <a:off x="460375" y="309078"/>
            <a:ext cx="615390" cy="130510"/>
          </a:xfrm>
          <a:prstGeom prst="rect">
            <a:avLst/>
          </a:prstGeom>
          <a:noFill/>
        </p:spPr>
        <p:txBody>
          <a:bodyPr wrap="square" lIns="0" tIns="0" rIns="0" bIns="0" rtlCol="0" anchor="ctr">
            <a:noAutofit/>
          </a:bodyPr>
          <a:lstStyle/>
          <a:p>
            <a:r>
              <a:rPr lang="fr-FR" sz="800" dirty="0">
                <a:solidFill>
                  <a:schemeClr val="bg1"/>
                </a:solidFill>
                <a:latin typeface="DM Mono" panose="020B0509040201040103" pitchFamily="49" charset="77"/>
              </a:rPr>
              <a:t>LA JANAIS</a:t>
            </a:r>
          </a:p>
        </p:txBody>
      </p:sp>
      <p:sp>
        <p:nvSpPr>
          <p:cNvPr id="6" name="ZoneTexte 5">
            <a:extLst>
              <a:ext uri="{FF2B5EF4-FFF2-40B4-BE49-F238E27FC236}">
                <a16:creationId xmlns:a16="http://schemas.microsoft.com/office/drawing/2014/main" id="{900C76FD-AC31-BBA0-53A3-7DE7CDBCC0AC}"/>
              </a:ext>
            </a:extLst>
          </p:cNvPr>
          <p:cNvSpPr txBox="1"/>
          <p:nvPr userDrawn="1"/>
        </p:nvSpPr>
        <p:spPr>
          <a:xfrm>
            <a:off x="6226688" y="309078"/>
            <a:ext cx="2283713" cy="130510"/>
          </a:xfrm>
          <a:prstGeom prst="rect">
            <a:avLst/>
          </a:prstGeom>
          <a:noFill/>
        </p:spPr>
        <p:txBody>
          <a:bodyPr wrap="square" lIns="0" tIns="0" rIns="0" bIns="0" rtlCol="0" anchor="ctr">
            <a:noAutofit/>
          </a:bodyPr>
          <a:lstStyle/>
          <a:p>
            <a:r>
              <a:rPr lang="fr-FR" sz="800" spc="-150" baseline="0" dirty="0">
                <a:solidFill>
                  <a:schemeClr val="bg1"/>
                </a:solidFill>
                <a:effectLst/>
                <a:latin typeface="DM Mono" panose="020B0509040201040103" pitchFamily="49" charset="77"/>
              </a:rPr>
              <a:t>L’</a:t>
            </a:r>
            <a:r>
              <a:rPr lang="fr-FR" sz="800" spc="0" baseline="0" dirty="0">
                <a:solidFill>
                  <a:schemeClr val="bg1"/>
                </a:solidFill>
                <a:effectLst/>
                <a:latin typeface="DM Mono" panose="020B0509040201040103" pitchFamily="49" charset="77"/>
              </a:rPr>
              <a:t>EXCELLENCE INDUSTRIELLE BAS CARBONE</a:t>
            </a:r>
          </a:p>
        </p:txBody>
      </p:sp>
      <p:sp>
        <p:nvSpPr>
          <p:cNvPr id="7" name="Espace réservé du pied de page 10">
            <a:extLst>
              <a:ext uri="{FF2B5EF4-FFF2-40B4-BE49-F238E27FC236}">
                <a16:creationId xmlns:a16="http://schemas.microsoft.com/office/drawing/2014/main" id="{D4E5AA9F-51F6-F2F4-CB8B-AB95ADDBA8BF}"/>
              </a:ext>
            </a:extLst>
          </p:cNvPr>
          <p:cNvSpPr>
            <a:spLocks noGrp="1"/>
          </p:cNvSpPr>
          <p:nvPr>
            <p:ph type="ftr" sz="quarter" idx="3"/>
          </p:nvPr>
        </p:nvSpPr>
        <p:spPr>
          <a:xfrm>
            <a:off x="460375" y="6479765"/>
            <a:ext cx="2944420" cy="130510"/>
          </a:xfrm>
          <a:prstGeom prst="rect">
            <a:avLst/>
          </a:prstGeom>
        </p:spPr>
        <p:txBody>
          <a:bodyPr vert="horz" lIns="0" tIns="0" rIns="0" bIns="0" rtlCol="0" anchor="ctr"/>
          <a:lstStyle>
            <a:lvl1pPr algn="l">
              <a:defRPr lang="fr-FR" sz="800" kern="1200" spc="0">
                <a:solidFill>
                  <a:schemeClr val="bg1"/>
                </a:solidFill>
                <a:latin typeface="DM Mono" panose="020B0509040201040103" pitchFamily="49" charset="77"/>
                <a:ea typeface="+mn-ea"/>
                <a:cs typeface="+mn-cs"/>
              </a:defRPr>
            </a:lvl1pPr>
          </a:lstStyle>
          <a:p>
            <a:r>
              <a:rPr lang="fr-FR"/>
              <a:t>VOTRE PROJET D’IMPLANTATION EN BRETAGNE - RENNES</a:t>
            </a:r>
            <a:endParaRPr lang="fr-FR" dirty="0"/>
          </a:p>
        </p:txBody>
      </p:sp>
      <p:sp>
        <p:nvSpPr>
          <p:cNvPr id="8" name="Espace réservé de la date 13">
            <a:extLst>
              <a:ext uri="{FF2B5EF4-FFF2-40B4-BE49-F238E27FC236}">
                <a16:creationId xmlns:a16="http://schemas.microsoft.com/office/drawing/2014/main" id="{1F9A7D04-A5CF-BF90-E5DC-400BD0E7C637}"/>
              </a:ext>
            </a:extLst>
          </p:cNvPr>
          <p:cNvSpPr>
            <a:spLocks noGrp="1"/>
          </p:cNvSpPr>
          <p:nvPr>
            <p:ph type="dt" sz="half" idx="2"/>
          </p:nvPr>
        </p:nvSpPr>
        <p:spPr>
          <a:xfrm>
            <a:off x="6222249" y="6479766"/>
            <a:ext cx="654051" cy="130510"/>
          </a:xfrm>
          <a:prstGeom prst="rect">
            <a:avLst/>
          </a:prstGeom>
        </p:spPr>
        <p:txBody>
          <a:bodyPr vert="horz" lIns="0" tIns="0" rIns="0" bIns="0" rtlCol="0" anchor="ctr"/>
          <a:lstStyle>
            <a:lvl1pPr algn="l">
              <a:defRPr lang="fr-FR" sz="800" kern="1200" spc="0" smtClean="0">
                <a:solidFill>
                  <a:schemeClr val="bg1"/>
                </a:solidFill>
                <a:latin typeface="DM Mono" panose="020B0509040201040103" pitchFamily="49" charset="77"/>
                <a:ea typeface="+mn-ea"/>
                <a:cs typeface="+mn-cs"/>
              </a:defRPr>
            </a:lvl1pPr>
          </a:lstStyle>
          <a:p>
            <a:fld id="{E6160121-429C-478A-B6DC-571103D0B08B}" type="datetimeFigureOut">
              <a:rPr lang="fr-FR" smtClean="0"/>
              <a:pPr/>
              <a:t>31/05/2023</a:t>
            </a:fld>
            <a:endParaRPr lang="fr-FR" dirty="0"/>
          </a:p>
        </p:txBody>
      </p:sp>
      <p:sp>
        <p:nvSpPr>
          <p:cNvPr id="9" name="Espace réservé du numéro de diapositive 14">
            <a:extLst>
              <a:ext uri="{FF2B5EF4-FFF2-40B4-BE49-F238E27FC236}">
                <a16:creationId xmlns:a16="http://schemas.microsoft.com/office/drawing/2014/main" id="{BBB98381-7645-5436-1C79-369E065DCDD0}"/>
              </a:ext>
            </a:extLst>
          </p:cNvPr>
          <p:cNvSpPr>
            <a:spLocks noGrp="1"/>
          </p:cNvSpPr>
          <p:nvPr>
            <p:ph type="sldNum" sz="quarter" idx="4"/>
          </p:nvPr>
        </p:nvSpPr>
        <p:spPr>
          <a:xfrm>
            <a:off x="11306649" y="309078"/>
            <a:ext cx="423389" cy="130510"/>
          </a:xfrm>
          <a:prstGeom prst="rect">
            <a:avLst/>
          </a:prstGeom>
        </p:spPr>
        <p:txBody>
          <a:bodyPr vert="horz" lIns="0" tIns="0" rIns="0" bIns="0" rtlCol="0" anchor="ctr"/>
          <a:lstStyle>
            <a:lvl1pPr algn="r">
              <a:defRPr lang="fr-FR" sz="800" kern="1200" spc="0" smtClean="0">
                <a:solidFill>
                  <a:schemeClr val="bg1"/>
                </a:solidFill>
                <a:latin typeface="DM Mono" panose="020B0509040201040103" pitchFamily="49" charset="77"/>
                <a:ea typeface="+mn-ea"/>
                <a:cs typeface="+mn-cs"/>
              </a:defRPr>
            </a:lvl1pPr>
          </a:lstStyle>
          <a:p>
            <a:fld id="{B93D119E-F550-49F8-99ED-C438B1FB3E80}" type="slidenum">
              <a:rPr lang="fr-FR" smtClean="0"/>
              <a:pPr/>
              <a:t>‹N°›</a:t>
            </a:fld>
            <a:endParaRPr lang="fr-FR" dirty="0"/>
          </a:p>
        </p:txBody>
      </p:sp>
      <p:sp>
        <p:nvSpPr>
          <p:cNvPr id="10" name="Espace réservé du texte 22">
            <a:extLst>
              <a:ext uri="{FF2B5EF4-FFF2-40B4-BE49-F238E27FC236}">
                <a16:creationId xmlns:a16="http://schemas.microsoft.com/office/drawing/2014/main" id="{AB541AC8-70CA-1BD1-2A78-3F0D13F0F7C1}"/>
              </a:ext>
            </a:extLst>
          </p:cNvPr>
          <p:cNvSpPr>
            <a:spLocks noGrp="1"/>
          </p:cNvSpPr>
          <p:nvPr>
            <p:ph type="body" sz="quarter" idx="11" hasCustomPrompt="1"/>
          </p:nvPr>
        </p:nvSpPr>
        <p:spPr>
          <a:xfrm>
            <a:off x="2398453" y="1895874"/>
            <a:ext cx="7416799" cy="3847207"/>
          </a:xfrm>
        </p:spPr>
        <p:txBody>
          <a:bodyPr wrap="square">
            <a:spAutoFit/>
          </a:bodyPr>
          <a:lstStyle>
            <a:lvl1pPr marL="0" indent="0">
              <a:spcAft>
                <a:spcPts val="0"/>
              </a:spcAft>
              <a:buFont typeface="Arial" panose="020B0604020202020204" pitchFamily="34" charset="0"/>
              <a:buNone/>
              <a:defRPr sz="5000" b="0" cap="none">
                <a:solidFill>
                  <a:schemeClr val="bg1"/>
                </a:solidFill>
                <a:latin typeface="+mj-lt"/>
              </a:defRPr>
            </a:lvl1pPr>
            <a:lvl2pPr marL="0" indent="0">
              <a:spcAft>
                <a:spcPts val="0"/>
              </a:spcAft>
              <a:buFont typeface="Arial" panose="020B0604020202020204" pitchFamily="34" charset="0"/>
              <a:buNone/>
              <a:defRPr sz="5000" b="0" cap="none">
                <a:solidFill>
                  <a:schemeClr val="bg1"/>
                </a:solidFill>
                <a:latin typeface="+mj-lt"/>
              </a:defRPr>
            </a:lvl2pPr>
            <a:lvl3pPr marL="0" indent="0">
              <a:spcAft>
                <a:spcPts val="0"/>
              </a:spcAft>
              <a:buFont typeface="Arial" panose="020B0604020202020204" pitchFamily="34" charset="0"/>
              <a:buNone/>
              <a:defRPr sz="5000" b="0" cap="none">
                <a:solidFill>
                  <a:schemeClr val="bg1"/>
                </a:solidFill>
                <a:latin typeface="+mj-lt"/>
              </a:defRPr>
            </a:lvl3pPr>
            <a:lvl4pPr marL="0" indent="0">
              <a:spcAft>
                <a:spcPts val="0"/>
              </a:spcAft>
              <a:buNone/>
              <a:defRPr sz="5000" b="0" cap="none">
                <a:solidFill>
                  <a:schemeClr val="bg1"/>
                </a:solidFill>
                <a:latin typeface="+mj-lt"/>
              </a:defRPr>
            </a:lvl4pPr>
            <a:lvl5pPr marL="0" indent="0">
              <a:spcAft>
                <a:spcPts val="0"/>
              </a:spcAft>
              <a:buNone/>
              <a:defRPr sz="5000" b="0" cap="none">
                <a:solidFill>
                  <a:schemeClr val="bg1"/>
                </a:solidFill>
                <a:latin typeface="+mj-lt"/>
              </a:defRPr>
            </a:lvl5pPr>
            <a:lvl6pPr marL="0" indent="0">
              <a:spcAft>
                <a:spcPts val="0"/>
              </a:spcAft>
              <a:buFont typeface="Arial" panose="020B0604020202020204" pitchFamily="34" charset="0"/>
              <a:buNone/>
              <a:defRPr sz="5000" b="0" cap="none">
                <a:solidFill>
                  <a:schemeClr val="bg1"/>
                </a:solidFill>
                <a:latin typeface="+mj-lt"/>
              </a:defRPr>
            </a:lvl6pPr>
            <a:lvl7pPr marL="0" indent="0">
              <a:spcAft>
                <a:spcPts val="0"/>
              </a:spcAft>
              <a:buFont typeface="Arial" panose="020B0604020202020204" pitchFamily="34" charset="0"/>
              <a:buNone/>
              <a:defRPr sz="5000" b="0" cap="none">
                <a:solidFill>
                  <a:schemeClr val="bg1"/>
                </a:solidFill>
                <a:latin typeface="+mj-lt"/>
              </a:defRPr>
            </a:lvl7pPr>
            <a:lvl8pPr marL="0" indent="0">
              <a:spcAft>
                <a:spcPts val="0"/>
              </a:spcAft>
              <a:buFont typeface="Arial" panose="020B0604020202020204" pitchFamily="34" charset="0"/>
              <a:buNone/>
              <a:defRPr sz="5000" b="0" cap="none">
                <a:solidFill>
                  <a:schemeClr val="bg1"/>
                </a:solidFill>
                <a:latin typeface="+mj-lt"/>
              </a:defRPr>
            </a:lvl8pPr>
            <a:lvl9pPr marL="0" indent="0">
              <a:spcAft>
                <a:spcPts val="0"/>
              </a:spcAft>
              <a:buFont typeface="Arial" panose="020B0604020202020204" pitchFamily="34" charset="0"/>
              <a:buNone/>
              <a:defRPr sz="5000" b="0" cap="none">
                <a:solidFill>
                  <a:schemeClr val="bg1"/>
                </a:solidFill>
                <a:latin typeface="+mj-lt"/>
              </a:defRPr>
            </a:lvl9pPr>
          </a:lstStyle>
          <a:p>
            <a:pPr lvl="0"/>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Donec</a:t>
            </a:r>
            <a:r>
              <a:rPr lang="fr-FR" dirty="0"/>
              <a:t> et </a:t>
            </a:r>
            <a:r>
              <a:rPr lang="fr-FR" dirty="0" err="1"/>
              <a:t>nisl</a:t>
            </a:r>
            <a:r>
              <a:rPr lang="fr-FR" dirty="0"/>
              <a:t> id </a:t>
            </a:r>
            <a:r>
              <a:rPr lang="fr-FR" dirty="0" err="1"/>
              <a:t>elit</a:t>
            </a:r>
            <a:r>
              <a:rPr lang="fr-FR" dirty="0"/>
              <a:t> </a:t>
            </a:r>
            <a:r>
              <a:rPr lang="fr-FR" dirty="0" err="1"/>
              <a:t>volutpat</a:t>
            </a:r>
            <a:r>
              <a:rPr lang="fr-FR" dirty="0"/>
              <a:t> mollis at </a:t>
            </a:r>
            <a:r>
              <a:rPr lang="fr-FR" dirty="0" err="1"/>
              <a:t>at</a:t>
            </a:r>
            <a:r>
              <a:rPr lang="fr-FR" dirty="0"/>
              <a:t> ex.</a:t>
            </a:r>
          </a:p>
        </p:txBody>
      </p:sp>
    </p:spTree>
    <p:extLst>
      <p:ext uri="{BB962C8B-B14F-4D97-AF65-F5344CB8AC3E}">
        <p14:creationId xmlns:p14="http://schemas.microsoft.com/office/powerpoint/2010/main" val="39792707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IMAGES">
    <p:spTree>
      <p:nvGrpSpPr>
        <p:cNvPr id="1" name=""/>
        <p:cNvGrpSpPr/>
        <p:nvPr/>
      </p:nvGrpSpPr>
      <p:grpSpPr>
        <a:xfrm>
          <a:off x="0" y="0"/>
          <a:ext cx="0" cy="0"/>
          <a:chOff x="0" y="0"/>
          <a:chExt cx="0" cy="0"/>
        </a:xfrm>
      </p:grpSpPr>
      <p:sp>
        <p:nvSpPr>
          <p:cNvPr id="3" name="Espace réservé du pied de page 10">
            <a:extLst>
              <a:ext uri="{FF2B5EF4-FFF2-40B4-BE49-F238E27FC236}">
                <a16:creationId xmlns:a16="http://schemas.microsoft.com/office/drawing/2014/main" id="{B0C93831-8A94-B534-EB27-1B31FCA90300}"/>
              </a:ext>
            </a:extLst>
          </p:cNvPr>
          <p:cNvSpPr>
            <a:spLocks noGrp="1"/>
          </p:cNvSpPr>
          <p:nvPr>
            <p:ph type="ftr" sz="quarter" idx="3"/>
          </p:nvPr>
        </p:nvSpPr>
        <p:spPr>
          <a:xfrm>
            <a:off x="460375" y="6479765"/>
            <a:ext cx="2944420" cy="130510"/>
          </a:xfrm>
          <a:prstGeom prst="rect">
            <a:avLst/>
          </a:prstGeom>
        </p:spPr>
        <p:txBody>
          <a:bodyPr vert="horz" lIns="0" tIns="0" rIns="0" bIns="0" rtlCol="0" anchor="ctr"/>
          <a:lstStyle>
            <a:lvl1pPr algn="l">
              <a:defRPr lang="fr-FR" sz="800" kern="1200" spc="0">
                <a:solidFill>
                  <a:schemeClr val="tx1"/>
                </a:solidFill>
                <a:latin typeface="DM Mono" panose="020B0509040201040103" pitchFamily="49" charset="77"/>
                <a:ea typeface="+mn-ea"/>
                <a:cs typeface="+mn-cs"/>
              </a:defRPr>
            </a:lvl1pPr>
          </a:lstStyle>
          <a:p>
            <a:r>
              <a:rPr lang="fr-FR"/>
              <a:t>VOTRE PROJET D’IMPLANTATION EN BRETAGNE - RENNES</a:t>
            </a:r>
            <a:endParaRPr lang="fr-FR" dirty="0"/>
          </a:p>
        </p:txBody>
      </p:sp>
      <p:sp>
        <p:nvSpPr>
          <p:cNvPr id="4" name="Espace réservé de la date 13">
            <a:extLst>
              <a:ext uri="{FF2B5EF4-FFF2-40B4-BE49-F238E27FC236}">
                <a16:creationId xmlns:a16="http://schemas.microsoft.com/office/drawing/2014/main" id="{1C7EB66F-161E-BD00-D2C9-54FDF9CE46C3}"/>
              </a:ext>
            </a:extLst>
          </p:cNvPr>
          <p:cNvSpPr>
            <a:spLocks noGrp="1"/>
          </p:cNvSpPr>
          <p:nvPr>
            <p:ph type="dt" sz="half" idx="2"/>
          </p:nvPr>
        </p:nvSpPr>
        <p:spPr>
          <a:xfrm>
            <a:off x="6222249" y="6479766"/>
            <a:ext cx="654051" cy="130510"/>
          </a:xfrm>
          <a:prstGeom prst="rect">
            <a:avLst/>
          </a:prstGeom>
        </p:spPr>
        <p:txBody>
          <a:bodyPr vert="horz" lIns="0" tIns="0" rIns="0" bIns="0" rtlCol="0" anchor="ctr"/>
          <a:lstStyle>
            <a:lvl1pPr algn="l">
              <a:defRPr lang="fr-FR" sz="800" kern="1200" spc="0" smtClean="0">
                <a:solidFill>
                  <a:schemeClr val="tx1"/>
                </a:solidFill>
                <a:latin typeface="DM Mono" panose="020B0509040201040103" pitchFamily="49" charset="77"/>
                <a:ea typeface="+mn-ea"/>
                <a:cs typeface="+mn-cs"/>
              </a:defRPr>
            </a:lvl1pPr>
          </a:lstStyle>
          <a:p>
            <a:fld id="{E6160121-429C-478A-B6DC-571103D0B08B}" type="datetimeFigureOut">
              <a:rPr lang="fr-FR" smtClean="0"/>
              <a:pPr/>
              <a:t>31/05/2023</a:t>
            </a:fld>
            <a:endParaRPr lang="fr-FR" dirty="0"/>
          </a:p>
        </p:txBody>
      </p:sp>
      <p:sp>
        <p:nvSpPr>
          <p:cNvPr id="5" name="Espace réservé du numéro de diapositive 14">
            <a:extLst>
              <a:ext uri="{FF2B5EF4-FFF2-40B4-BE49-F238E27FC236}">
                <a16:creationId xmlns:a16="http://schemas.microsoft.com/office/drawing/2014/main" id="{23A0BC23-3E3F-D1F6-D581-0DF1C3107F36}"/>
              </a:ext>
            </a:extLst>
          </p:cNvPr>
          <p:cNvSpPr>
            <a:spLocks noGrp="1"/>
          </p:cNvSpPr>
          <p:nvPr>
            <p:ph type="sldNum" sz="quarter" idx="4"/>
          </p:nvPr>
        </p:nvSpPr>
        <p:spPr>
          <a:xfrm>
            <a:off x="11306649" y="309078"/>
            <a:ext cx="423389" cy="130510"/>
          </a:xfrm>
          <a:prstGeom prst="rect">
            <a:avLst/>
          </a:prstGeom>
        </p:spPr>
        <p:txBody>
          <a:bodyPr vert="horz" lIns="0" tIns="0" rIns="0" bIns="0" rtlCol="0" anchor="ctr"/>
          <a:lstStyle>
            <a:lvl1pPr algn="r">
              <a:defRPr lang="fr-FR" sz="800" kern="1200" spc="0" smtClean="0">
                <a:solidFill>
                  <a:schemeClr val="tx1"/>
                </a:solidFill>
                <a:latin typeface="DM Mono" panose="020B0509040201040103" pitchFamily="49" charset="77"/>
                <a:ea typeface="+mn-ea"/>
                <a:cs typeface="+mn-cs"/>
              </a:defRPr>
            </a:lvl1pPr>
          </a:lstStyle>
          <a:p>
            <a:fld id="{B93D119E-F550-49F8-99ED-C438B1FB3E80}" type="slidenum">
              <a:rPr lang="fr-FR" smtClean="0"/>
              <a:pPr/>
              <a:t>‹N°›</a:t>
            </a:fld>
            <a:endParaRPr lang="fr-FR" dirty="0"/>
          </a:p>
        </p:txBody>
      </p:sp>
      <p:sp>
        <p:nvSpPr>
          <p:cNvPr id="8" name="ZoneTexte 7">
            <a:extLst>
              <a:ext uri="{FF2B5EF4-FFF2-40B4-BE49-F238E27FC236}">
                <a16:creationId xmlns:a16="http://schemas.microsoft.com/office/drawing/2014/main" id="{7905AF13-81DC-7C25-D972-86D5F985871C}"/>
              </a:ext>
            </a:extLst>
          </p:cNvPr>
          <p:cNvSpPr txBox="1"/>
          <p:nvPr userDrawn="1"/>
        </p:nvSpPr>
        <p:spPr>
          <a:xfrm>
            <a:off x="460375" y="309078"/>
            <a:ext cx="615390" cy="130510"/>
          </a:xfrm>
          <a:prstGeom prst="rect">
            <a:avLst/>
          </a:prstGeom>
          <a:noFill/>
        </p:spPr>
        <p:txBody>
          <a:bodyPr wrap="square" lIns="0" tIns="0" rIns="0" bIns="0" rtlCol="0" anchor="ctr">
            <a:noAutofit/>
          </a:bodyPr>
          <a:lstStyle/>
          <a:p>
            <a:r>
              <a:rPr lang="fr-FR" sz="800" dirty="0">
                <a:latin typeface="DM Mono" panose="020B0509040201040103" pitchFamily="49" charset="77"/>
              </a:rPr>
              <a:t>LA JANAIS</a:t>
            </a:r>
          </a:p>
        </p:txBody>
      </p:sp>
      <p:sp>
        <p:nvSpPr>
          <p:cNvPr id="9" name="ZoneTexte 8">
            <a:extLst>
              <a:ext uri="{FF2B5EF4-FFF2-40B4-BE49-F238E27FC236}">
                <a16:creationId xmlns:a16="http://schemas.microsoft.com/office/drawing/2014/main" id="{584E183F-28F3-E113-8017-7CC7F90D6D9E}"/>
              </a:ext>
            </a:extLst>
          </p:cNvPr>
          <p:cNvSpPr txBox="1"/>
          <p:nvPr userDrawn="1"/>
        </p:nvSpPr>
        <p:spPr>
          <a:xfrm>
            <a:off x="6226688" y="309078"/>
            <a:ext cx="2283713" cy="130510"/>
          </a:xfrm>
          <a:prstGeom prst="rect">
            <a:avLst/>
          </a:prstGeom>
          <a:noFill/>
        </p:spPr>
        <p:txBody>
          <a:bodyPr wrap="square" lIns="0" tIns="0" rIns="0" bIns="0" rtlCol="0" anchor="ctr">
            <a:noAutofit/>
          </a:bodyPr>
          <a:lstStyle/>
          <a:p>
            <a:r>
              <a:rPr lang="fr-FR" sz="800" spc="-150" baseline="0" dirty="0">
                <a:effectLst/>
                <a:latin typeface="DM Mono" panose="020B0509040201040103" pitchFamily="49" charset="77"/>
              </a:rPr>
              <a:t>L’</a:t>
            </a:r>
            <a:r>
              <a:rPr lang="fr-FR" sz="800" spc="0" baseline="0" dirty="0">
                <a:effectLst/>
                <a:latin typeface="DM Mono" panose="020B0509040201040103" pitchFamily="49" charset="77"/>
              </a:rPr>
              <a:t>EXCELLENCE INDUSTRIELLE BAS CARBONE</a:t>
            </a:r>
          </a:p>
        </p:txBody>
      </p:sp>
      <p:sp>
        <p:nvSpPr>
          <p:cNvPr id="2" name="Titre 1">
            <a:extLst>
              <a:ext uri="{FF2B5EF4-FFF2-40B4-BE49-F238E27FC236}">
                <a16:creationId xmlns:a16="http://schemas.microsoft.com/office/drawing/2014/main" id="{CA6CA8A0-35F8-998A-30C9-B252851BC2C0}"/>
              </a:ext>
            </a:extLst>
          </p:cNvPr>
          <p:cNvSpPr>
            <a:spLocks noGrp="1"/>
          </p:cNvSpPr>
          <p:nvPr>
            <p:ph type="title" hasCustomPrompt="1"/>
          </p:nvPr>
        </p:nvSpPr>
        <p:spPr/>
        <p:txBody>
          <a:bodyPr/>
          <a:lstStyle>
            <a:lvl1pPr>
              <a:defRPr/>
            </a:lvl1pPr>
          </a:lstStyle>
          <a:p>
            <a:r>
              <a:rPr lang="fr-FR" dirty="0"/>
              <a:t>Titre de la slide</a:t>
            </a:r>
          </a:p>
        </p:txBody>
      </p:sp>
      <p:sp>
        <p:nvSpPr>
          <p:cNvPr id="12" name="Espace réservé pour une image  2">
            <a:extLst>
              <a:ext uri="{FF2B5EF4-FFF2-40B4-BE49-F238E27FC236}">
                <a16:creationId xmlns:a16="http://schemas.microsoft.com/office/drawing/2014/main" id="{B263C49C-AC0D-C466-2D24-5DDC2AAEDFA5}"/>
              </a:ext>
            </a:extLst>
          </p:cNvPr>
          <p:cNvSpPr>
            <a:spLocks noGrp="1"/>
          </p:cNvSpPr>
          <p:nvPr>
            <p:ph type="pic" sz="quarter" idx="24" hasCustomPrompt="1"/>
          </p:nvPr>
        </p:nvSpPr>
        <p:spPr>
          <a:xfrm>
            <a:off x="6226686" y="1232068"/>
            <a:ext cx="5507745" cy="4840120"/>
          </a:xfrm>
          <a:prstGeom prst="roundRect">
            <a:avLst>
              <a:gd name="adj" fmla="val 3377"/>
            </a:avLst>
          </a:prstGeom>
        </p:spPr>
        <p:txBody>
          <a:bodyPr wrap="square" anchor="ctr" anchorCtr="0">
            <a:noAutofit/>
          </a:bodyPr>
          <a:lstStyle>
            <a:lvl1pPr marL="0" indent="0" algn="ctr">
              <a:spcAft>
                <a:spcPts val="0"/>
              </a:spcAft>
              <a:buFont typeface="Arial" panose="020B0604020202020204" pitchFamily="34" charset="0"/>
              <a:buNone/>
              <a:defRPr sz="1500" b="0" cap="all" baseline="0">
                <a:solidFill>
                  <a:schemeClr val="accent2"/>
                </a:solidFill>
                <a:latin typeface="+mj-lt"/>
              </a:defRPr>
            </a:lvl1pPr>
            <a:lvl2pPr marL="0" indent="0" algn="ctr">
              <a:spcAft>
                <a:spcPts val="0"/>
              </a:spcAft>
              <a:buFont typeface="Arial" panose="020B0604020202020204" pitchFamily="34" charset="0"/>
              <a:buNone/>
              <a:defRPr sz="1500" b="0" cap="all" baseline="0">
                <a:solidFill>
                  <a:schemeClr val="accent2"/>
                </a:solidFill>
                <a:latin typeface="+mj-lt"/>
              </a:defRPr>
            </a:lvl2pPr>
            <a:lvl3pPr marL="0" indent="0" algn="ctr">
              <a:spcAft>
                <a:spcPts val="0"/>
              </a:spcAft>
              <a:buFont typeface="Arial" panose="020B0604020202020204" pitchFamily="34" charset="0"/>
              <a:buNone/>
              <a:defRPr sz="1500" b="0" cap="all" baseline="0">
                <a:solidFill>
                  <a:schemeClr val="accent2"/>
                </a:solidFill>
                <a:latin typeface="+mj-lt"/>
              </a:defRPr>
            </a:lvl3pPr>
            <a:lvl4pPr marL="0" indent="0" algn="ctr">
              <a:spcAft>
                <a:spcPts val="0"/>
              </a:spcAft>
              <a:buNone/>
              <a:defRPr sz="1500" b="0" cap="all" baseline="0">
                <a:solidFill>
                  <a:schemeClr val="accent2"/>
                </a:solidFill>
                <a:latin typeface="+mj-lt"/>
              </a:defRPr>
            </a:lvl4pPr>
            <a:lvl5pPr marL="0" indent="0" algn="ctr">
              <a:spcAft>
                <a:spcPts val="0"/>
              </a:spcAft>
              <a:buNone/>
              <a:defRPr sz="1500" b="0" cap="all" baseline="0">
                <a:solidFill>
                  <a:schemeClr val="accent2"/>
                </a:solidFill>
                <a:latin typeface="+mj-lt"/>
              </a:defRPr>
            </a:lvl5pPr>
            <a:lvl6pPr marL="0" indent="0" algn="ctr">
              <a:spcAft>
                <a:spcPts val="0"/>
              </a:spcAft>
              <a:buFont typeface="Arial" panose="020B0604020202020204" pitchFamily="34" charset="0"/>
              <a:buNone/>
              <a:defRPr sz="1500" b="0" cap="all" baseline="0">
                <a:solidFill>
                  <a:schemeClr val="accent2"/>
                </a:solidFill>
                <a:latin typeface="+mj-lt"/>
              </a:defRPr>
            </a:lvl6pPr>
            <a:lvl7pPr marL="0" indent="0" algn="ctr">
              <a:spcAft>
                <a:spcPts val="0"/>
              </a:spcAft>
              <a:buFont typeface="Arial" panose="020B0604020202020204" pitchFamily="34" charset="0"/>
              <a:buNone/>
              <a:defRPr sz="1500" b="0" cap="all" baseline="0">
                <a:solidFill>
                  <a:schemeClr val="accent2"/>
                </a:solidFill>
                <a:latin typeface="+mj-lt"/>
              </a:defRPr>
            </a:lvl7pPr>
            <a:lvl8pPr marL="0" indent="0" algn="ctr">
              <a:spcAft>
                <a:spcPts val="0"/>
              </a:spcAft>
              <a:buFont typeface="Arial" panose="020B0604020202020204" pitchFamily="34" charset="0"/>
              <a:buNone/>
              <a:defRPr sz="1500" b="0" cap="all" baseline="0">
                <a:solidFill>
                  <a:schemeClr val="accent2"/>
                </a:solidFill>
                <a:latin typeface="+mj-lt"/>
              </a:defRPr>
            </a:lvl8pPr>
            <a:lvl9pPr marL="0" indent="0" algn="ctr">
              <a:spcAft>
                <a:spcPts val="0"/>
              </a:spcAft>
              <a:buFont typeface="Arial" panose="020B0604020202020204" pitchFamily="34" charset="0"/>
              <a:buNone/>
              <a:defRPr sz="1500" b="0" cap="all" baseline="0">
                <a:solidFill>
                  <a:schemeClr val="accent2"/>
                </a:solidFill>
                <a:latin typeface="+mj-lt"/>
              </a:defRPr>
            </a:lvl9pPr>
          </a:lstStyle>
          <a:p>
            <a:r>
              <a:rPr lang="fr-FR" dirty="0"/>
              <a:t>Image 2</a:t>
            </a:r>
          </a:p>
        </p:txBody>
      </p:sp>
      <p:sp>
        <p:nvSpPr>
          <p:cNvPr id="13" name="Espace réservé pour une image  2">
            <a:extLst>
              <a:ext uri="{FF2B5EF4-FFF2-40B4-BE49-F238E27FC236}">
                <a16:creationId xmlns:a16="http://schemas.microsoft.com/office/drawing/2014/main" id="{8F99A89E-8536-969D-527D-2BEB89D4AC7F}"/>
              </a:ext>
            </a:extLst>
          </p:cNvPr>
          <p:cNvSpPr>
            <a:spLocks noGrp="1"/>
          </p:cNvSpPr>
          <p:nvPr>
            <p:ph type="pic" sz="quarter" idx="25" hasCustomPrompt="1"/>
          </p:nvPr>
        </p:nvSpPr>
        <p:spPr>
          <a:xfrm>
            <a:off x="443822" y="1232068"/>
            <a:ext cx="5507745" cy="4840120"/>
          </a:xfrm>
          <a:prstGeom prst="roundRect">
            <a:avLst>
              <a:gd name="adj" fmla="val 3377"/>
            </a:avLst>
          </a:prstGeom>
        </p:spPr>
        <p:txBody>
          <a:bodyPr wrap="square" anchor="ctr" anchorCtr="0">
            <a:noAutofit/>
          </a:bodyPr>
          <a:lstStyle>
            <a:lvl1pPr marL="0" indent="0" algn="ctr">
              <a:spcAft>
                <a:spcPts val="0"/>
              </a:spcAft>
              <a:buFont typeface="Arial" panose="020B0604020202020204" pitchFamily="34" charset="0"/>
              <a:buNone/>
              <a:defRPr sz="1500" b="0" cap="all" baseline="0">
                <a:solidFill>
                  <a:schemeClr val="accent2"/>
                </a:solidFill>
                <a:latin typeface="+mj-lt"/>
              </a:defRPr>
            </a:lvl1pPr>
            <a:lvl2pPr marL="0" indent="0" algn="ctr">
              <a:spcAft>
                <a:spcPts val="0"/>
              </a:spcAft>
              <a:buFont typeface="Arial" panose="020B0604020202020204" pitchFamily="34" charset="0"/>
              <a:buNone/>
              <a:defRPr sz="1500" b="0" cap="all" baseline="0">
                <a:solidFill>
                  <a:schemeClr val="accent2"/>
                </a:solidFill>
                <a:latin typeface="+mj-lt"/>
              </a:defRPr>
            </a:lvl2pPr>
            <a:lvl3pPr marL="0" indent="0" algn="ctr">
              <a:spcAft>
                <a:spcPts val="0"/>
              </a:spcAft>
              <a:buFont typeface="Arial" panose="020B0604020202020204" pitchFamily="34" charset="0"/>
              <a:buNone/>
              <a:defRPr sz="1500" b="0" cap="all" baseline="0">
                <a:solidFill>
                  <a:schemeClr val="accent2"/>
                </a:solidFill>
                <a:latin typeface="+mj-lt"/>
              </a:defRPr>
            </a:lvl3pPr>
            <a:lvl4pPr marL="0" indent="0" algn="ctr">
              <a:spcAft>
                <a:spcPts val="0"/>
              </a:spcAft>
              <a:buNone/>
              <a:defRPr sz="1500" b="0" cap="all" baseline="0">
                <a:solidFill>
                  <a:schemeClr val="accent2"/>
                </a:solidFill>
                <a:latin typeface="+mj-lt"/>
              </a:defRPr>
            </a:lvl4pPr>
            <a:lvl5pPr marL="0" indent="0" algn="ctr">
              <a:spcAft>
                <a:spcPts val="0"/>
              </a:spcAft>
              <a:buNone/>
              <a:defRPr sz="1500" b="0" cap="all" baseline="0">
                <a:solidFill>
                  <a:schemeClr val="accent2"/>
                </a:solidFill>
                <a:latin typeface="+mj-lt"/>
              </a:defRPr>
            </a:lvl5pPr>
            <a:lvl6pPr marL="0" indent="0" algn="ctr">
              <a:spcAft>
                <a:spcPts val="0"/>
              </a:spcAft>
              <a:buFont typeface="Arial" panose="020B0604020202020204" pitchFamily="34" charset="0"/>
              <a:buNone/>
              <a:defRPr sz="1500" b="0" cap="all" baseline="0">
                <a:solidFill>
                  <a:schemeClr val="accent2"/>
                </a:solidFill>
                <a:latin typeface="+mj-lt"/>
              </a:defRPr>
            </a:lvl6pPr>
            <a:lvl7pPr marL="0" indent="0" algn="ctr">
              <a:spcAft>
                <a:spcPts val="0"/>
              </a:spcAft>
              <a:buFont typeface="Arial" panose="020B0604020202020204" pitchFamily="34" charset="0"/>
              <a:buNone/>
              <a:defRPr sz="1500" b="0" cap="all" baseline="0">
                <a:solidFill>
                  <a:schemeClr val="accent2"/>
                </a:solidFill>
                <a:latin typeface="+mj-lt"/>
              </a:defRPr>
            </a:lvl7pPr>
            <a:lvl8pPr marL="0" indent="0" algn="ctr">
              <a:spcAft>
                <a:spcPts val="0"/>
              </a:spcAft>
              <a:buFont typeface="Arial" panose="020B0604020202020204" pitchFamily="34" charset="0"/>
              <a:buNone/>
              <a:defRPr sz="1500" b="0" cap="all" baseline="0">
                <a:solidFill>
                  <a:schemeClr val="accent2"/>
                </a:solidFill>
                <a:latin typeface="+mj-lt"/>
              </a:defRPr>
            </a:lvl8pPr>
            <a:lvl9pPr marL="0" indent="0" algn="ctr">
              <a:spcAft>
                <a:spcPts val="0"/>
              </a:spcAft>
              <a:buFont typeface="Arial" panose="020B0604020202020204" pitchFamily="34" charset="0"/>
              <a:buNone/>
              <a:defRPr sz="1500" b="0" cap="all" baseline="0">
                <a:solidFill>
                  <a:schemeClr val="accent2"/>
                </a:solidFill>
                <a:latin typeface="+mj-lt"/>
              </a:defRPr>
            </a:lvl9pPr>
          </a:lstStyle>
          <a:p>
            <a:r>
              <a:rPr lang="fr-FR" dirty="0"/>
              <a:t>Image 1</a:t>
            </a:r>
          </a:p>
        </p:txBody>
      </p:sp>
    </p:spTree>
    <p:extLst>
      <p:ext uri="{BB962C8B-B14F-4D97-AF65-F5344CB8AC3E}">
        <p14:creationId xmlns:p14="http://schemas.microsoft.com/office/powerpoint/2010/main" val="2018410173"/>
      </p:ext>
    </p:extLst>
  </p:cSld>
  <p:clrMapOvr>
    <a:masterClrMapping/>
  </p:clrMapOvr>
  <p:hf hdr="0"/>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GRANDE IMAGE">
    <p:spTree>
      <p:nvGrpSpPr>
        <p:cNvPr id="1" name=""/>
        <p:cNvGrpSpPr/>
        <p:nvPr/>
      </p:nvGrpSpPr>
      <p:grpSpPr>
        <a:xfrm>
          <a:off x="0" y="0"/>
          <a:ext cx="0" cy="0"/>
          <a:chOff x="0" y="0"/>
          <a:chExt cx="0" cy="0"/>
        </a:xfrm>
      </p:grpSpPr>
      <p:sp>
        <p:nvSpPr>
          <p:cNvPr id="3" name="Espace réservé du pied de page 10">
            <a:extLst>
              <a:ext uri="{FF2B5EF4-FFF2-40B4-BE49-F238E27FC236}">
                <a16:creationId xmlns:a16="http://schemas.microsoft.com/office/drawing/2014/main" id="{B0C93831-8A94-B534-EB27-1B31FCA90300}"/>
              </a:ext>
            </a:extLst>
          </p:cNvPr>
          <p:cNvSpPr>
            <a:spLocks noGrp="1"/>
          </p:cNvSpPr>
          <p:nvPr>
            <p:ph type="ftr" sz="quarter" idx="3"/>
          </p:nvPr>
        </p:nvSpPr>
        <p:spPr>
          <a:xfrm>
            <a:off x="460375" y="6479765"/>
            <a:ext cx="2944420" cy="130510"/>
          </a:xfrm>
          <a:prstGeom prst="rect">
            <a:avLst/>
          </a:prstGeom>
        </p:spPr>
        <p:txBody>
          <a:bodyPr vert="horz" lIns="0" tIns="0" rIns="0" bIns="0" rtlCol="0" anchor="ctr"/>
          <a:lstStyle>
            <a:lvl1pPr algn="l">
              <a:defRPr lang="fr-FR" sz="800" kern="1200" spc="0">
                <a:solidFill>
                  <a:schemeClr val="tx1"/>
                </a:solidFill>
                <a:latin typeface="DM Mono" panose="020B0509040201040103" pitchFamily="49" charset="77"/>
                <a:ea typeface="+mn-ea"/>
                <a:cs typeface="+mn-cs"/>
              </a:defRPr>
            </a:lvl1pPr>
          </a:lstStyle>
          <a:p>
            <a:r>
              <a:rPr lang="fr-FR"/>
              <a:t>VOTRE PROJET D’IMPLANTATION EN BRETAGNE - RENNES</a:t>
            </a:r>
            <a:endParaRPr lang="fr-FR" dirty="0"/>
          </a:p>
        </p:txBody>
      </p:sp>
      <p:sp>
        <p:nvSpPr>
          <p:cNvPr id="4" name="Espace réservé de la date 13">
            <a:extLst>
              <a:ext uri="{FF2B5EF4-FFF2-40B4-BE49-F238E27FC236}">
                <a16:creationId xmlns:a16="http://schemas.microsoft.com/office/drawing/2014/main" id="{1C7EB66F-161E-BD00-D2C9-54FDF9CE46C3}"/>
              </a:ext>
            </a:extLst>
          </p:cNvPr>
          <p:cNvSpPr>
            <a:spLocks noGrp="1"/>
          </p:cNvSpPr>
          <p:nvPr>
            <p:ph type="dt" sz="half" idx="2"/>
          </p:nvPr>
        </p:nvSpPr>
        <p:spPr>
          <a:xfrm>
            <a:off x="6222249" y="6479766"/>
            <a:ext cx="654051" cy="130510"/>
          </a:xfrm>
          <a:prstGeom prst="rect">
            <a:avLst/>
          </a:prstGeom>
        </p:spPr>
        <p:txBody>
          <a:bodyPr vert="horz" lIns="0" tIns="0" rIns="0" bIns="0" rtlCol="0" anchor="ctr"/>
          <a:lstStyle>
            <a:lvl1pPr algn="l">
              <a:defRPr lang="fr-FR" sz="800" kern="1200" spc="0" smtClean="0">
                <a:solidFill>
                  <a:schemeClr val="tx1"/>
                </a:solidFill>
                <a:latin typeface="DM Mono" panose="020B0509040201040103" pitchFamily="49" charset="77"/>
                <a:ea typeface="+mn-ea"/>
                <a:cs typeface="+mn-cs"/>
              </a:defRPr>
            </a:lvl1pPr>
          </a:lstStyle>
          <a:p>
            <a:fld id="{E6160121-429C-478A-B6DC-571103D0B08B}" type="datetimeFigureOut">
              <a:rPr lang="fr-FR" smtClean="0"/>
              <a:pPr/>
              <a:t>31/05/2023</a:t>
            </a:fld>
            <a:endParaRPr lang="fr-FR" dirty="0"/>
          </a:p>
        </p:txBody>
      </p:sp>
      <p:sp>
        <p:nvSpPr>
          <p:cNvPr id="5" name="Espace réservé du numéro de diapositive 14">
            <a:extLst>
              <a:ext uri="{FF2B5EF4-FFF2-40B4-BE49-F238E27FC236}">
                <a16:creationId xmlns:a16="http://schemas.microsoft.com/office/drawing/2014/main" id="{23A0BC23-3E3F-D1F6-D581-0DF1C3107F36}"/>
              </a:ext>
            </a:extLst>
          </p:cNvPr>
          <p:cNvSpPr>
            <a:spLocks noGrp="1"/>
          </p:cNvSpPr>
          <p:nvPr>
            <p:ph type="sldNum" sz="quarter" idx="4"/>
          </p:nvPr>
        </p:nvSpPr>
        <p:spPr>
          <a:xfrm>
            <a:off x="11306649" y="309078"/>
            <a:ext cx="423389" cy="130510"/>
          </a:xfrm>
          <a:prstGeom prst="rect">
            <a:avLst/>
          </a:prstGeom>
        </p:spPr>
        <p:txBody>
          <a:bodyPr vert="horz" lIns="0" tIns="0" rIns="0" bIns="0" rtlCol="0" anchor="ctr"/>
          <a:lstStyle>
            <a:lvl1pPr algn="r">
              <a:defRPr lang="fr-FR" sz="800" kern="1200" spc="0" smtClean="0">
                <a:solidFill>
                  <a:schemeClr val="tx1"/>
                </a:solidFill>
                <a:latin typeface="DM Mono" panose="020B0509040201040103" pitchFamily="49" charset="77"/>
                <a:ea typeface="+mn-ea"/>
                <a:cs typeface="+mn-cs"/>
              </a:defRPr>
            </a:lvl1pPr>
          </a:lstStyle>
          <a:p>
            <a:fld id="{B93D119E-F550-49F8-99ED-C438B1FB3E80}" type="slidenum">
              <a:rPr lang="fr-FR" smtClean="0"/>
              <a:pPr/>
              <a:t>‹N°›</a:t>
            </a:fld>
            <a:endParaRPr lang="fr-FR" dirty="0"/>
          </a:p>
        </p:txBody>
      </p:sp>
      <p:sp>
        <p:nvSpPr>
          <p:cNvPr id="8" name="ZoneTexte 7">
            <a:extLst>
              <a:ext uri="{FF2B5EF4-FFF2-40B4-BE49-F238E27FC236}">
                <a16:creationId xmlns:a16="http://schemas.microsoft.com/office/drawing/2014/main" id="{7905AF13-81DC-7C25-D972-86D5F985871C}"/>
              </a:ext>
            </a:extLst>
          </p:cNvPr>
          <p:cNvSpPr txBox="1"/>
          <p:nvPr userDrawn="1"/>
        </p:nvSpPr>
        <p:spPr>
          <a:xfrm>
            <a:off x="460375" y="309078"/>
            <a:ext cx="615390" cy="130510"/>
          </a:xfrm>
          <a:prstGeom prst="rect">
            <a:avLst/>
          </a:prstGeom>
          <a:noFill/>
        </p:spPr>
        <p:txBody>
          <a:bodyPr wrap="square" lIns="0" tIns="0" rIns="0" bIns="0" rtlCol="0" anchor="ctr">
            <a:noAutofit/>
          </a:bodyPr>
          <a:lstStyle/>
          <a:p>
            <a:r>
              <a:rPr lang="fr-FR" sz="800" dirty="0">
                <a:latin typeface="DM Mono" panose="020B0509040201040103" pitchFamily="49" charset="77"/>
              </a:rPr>
              <a:t>LA JANAIS</a:t>
            </a:r>
          </a:p>
        </p:txBody>
      </p:sp>
      <p:sp>
        <p:nvSpPr>
          <p:cNvPr id="9" name="ZoneTexte 8">
            <a:extLst>
              <a:ext uri="{FF2B5EF4-FFF2-40B4-BE49-F238E27FC236}">
                <a16:creationId xmlns:a16="http://schemas.microsoft.com/office/drawing/2014/main" id="{584E183F-28F3-E113-8017-7CC7F90D6D9E}"/>
              </a:ext>
            </a:extLst>
          </p:cNvPr>
          <p:cNvSpPr txBox="1"/>
          <p:nvPr userDrawn="1"/>
        </p:nvSpPr>
        <p:spPr>
          <a:xfrm>
            <a:off x="6226688" y="309078"/>
            <a:ext cx="2283713" cy="130510"/>
          </a:xfrm>
          <a:prstGeom prst="rect">
            <a:avLst/>
          </a:prstGeom>
          <a:noFill/>
        </p:spPr>
        <p:txBody>
          <a:bodyPr wrap="square" lIns="0" tIns="0" rIns="0" bIns="0" rtlCol="0" anchor="ctr">
            <a:noAutofit/>
          </a:bodyPr>
          <a:lstStyle/>
          <a:p>
            <a:r>
              <a:rPr lang="fr-FR" sz="800" spc="-150" baseline="0" dirty="0">
                <a:effectLst/>
                <a:latin typeface="DM Mono" panose="020B0509040201040103" pitchFamily="49" charset="77"/>
              </a:rPr>
              <a:t>L’</a:t>
            </a:r>
            <a:r>
              <a:rPr lang="fr-FR" sz="800" spc="0" baseline="0" dirty="0">
                <a:effectLst/>
                <a:latin typeface="DM Mono" panose="020B0509040201040103" pitchFamily="49" charset="77"/>
              </a:rPr>
              <a:t>EXCELLENCE INDUSTRIELLE BAS CARBONE</a:t>
            </a:r>
          </a:p>
        </p:txBody>
      </p:sp>
      <p:sp>
        <p:nvSpPr>
          <p:cNvPr id="2" name="Titre 1">
            <a:extLst>
              <a:ext uri="{FF2B5EF4-FFF2-40B4-BE49-F238E27FC236}">
                <a16:creationId xmlns:a16="http://schemas.microsoft.com/office/drawing/2014/main" id="{CA6CA8A0-35F8-998A-30C9-B252851BC2C0}"/>
              </a:ext>
            </a:extLst>
          </p:cNvPr>
          <p:cNvSpPr>
            <a:spLocks noGrp="1"/>
          </p:cNvSpPr>
          <p:nvPr>
            <p:ph type="title" hasCustomPrompt="1"/>
          </p:nvPr>
        </p:nvSpPr>
        <p:spPr/>
        <p:txBody>
          <a:bodyPr/>
          <a:lstStyle>
            <a:lvl1pPr>
              <a:defRPr/>
            </a:lvl1pPr>
          </a:lstStyle>
          <a:p>
            <a:r>
              <a:rPr lang="fr-FR" dirty="0"/>
              <a:t>Titre de la slide</a:t>
            </a:r>
          </a:p>
        </p:txBody>
      </p:sp>
      <p:sp>
        <p:nvSpPr>
          <p:cNvPr id="13" name="Espace réservé pour une image  2">
            <a:extLst>
              <a:ext uri="{FF2B5EF4-FFF2-40B4-BE49-F238E27FC236}">
                <a16:creationId xmlns:a16="http://schemas.microsoft.com/office/drawing/2014/main" id="{8F99A89E-8536-969D-527D-2BEB89D4AC7F}"/>
              </a:ext>
            </a:extLst>
          </p:cNvPr>
          <p:cNvSpPr>
            <a:spLocks noGrp="1"/>
          </p:cNvSpPr>
          <p:nvPr>
            <p:ph type="pic" sz="quarter" idx="25" hasCustomPrompt="1"/>
          </p:nvPr>
        </p:nvSpPr>
        <p:spPr>
          <a:xfrm>
            <a:off x="443822" y="1232068"/>
            <a:ext cx="11286216" cy="4840120"/>
          </a:xfrm>
          <a:prstGeom prst="roundRect">
            <a:avLst>
              <a:gd name="adj" fmla="val 3377"/>
            </a:avLst>
          </a:prstGeom>
        </p:spPr>
        <p:txBody>
          <a:bodyPr wrap="square" anchor="ctr" anchorCtr="0">
            <a:noAutofit/>
          </a:bodyPr>
          <a:lstStyle>
            <a:lvl1pPr marL="0" indent="0" algn="ctr">
              <a:spcAft>
                <a:spcPts val="0"/>
              </a:spcAft>
              <a:buFont typeface="Arial" panose="020B0604020202020204" pitchFamily="34" charset="0"/>
              <a:buNone/>
              <a:defRPr sz="1500" b="0" cap="all" baseline="0">
                <a:solidFill>
                  <a:schemeClr val="accent2"/>
                </a:solidFill>
                <a:latin typeface="+mj-lt"/>
              </a:defRPr>
            </a:lvl1pPr>
            <a:lvl2pPr marL="0" indent="0" algn="ctr">
              <a:spcAft>
                <a:spcPts val="0"/>
              </a:spcAft>
              <a:buFont typeface="Arial" panose="020B0604020202020204" pitchFamily="34" charset="0"/>
              <a:buNone/>
              <a:defRPr sz="1500" b="0" cap="all" baseline="0">
                <a:solidFill>
                  <a:schemeClr val="accent2"/>
                </a:solidFill>
                <a:latin typeface="+mj-lt"/>
              </a:defRPr>
            </a:lvl2pPr>
            <a:lvl3pPr marL="0" indent="0" algn="ctr">
              <a:spcAft>
                <a:spcPts val="0"/>
              </a:spcAft>
              <a:buFont typeface="Arial" panose="020B0604020202020204" pitchFamily="34" charset="0"/>
              <a:buNone/>
              <a:defRPr sz="1500" b="0" cap="all" baseline="0">
                <a:solidFill>
                  <a:schemeClr val="accent2"/>
                </a:solidFill>
                <a:latin typeface="+mj-lt"/>
              </a:defRPr>
            </a:lvl3pPr>
            <a:lvl4pPr marL="0" indent="0" algn="ctr">
              <a:spcAft>
                <a:spcPts val="0"/>
              </a:spcAft>
              <a:buNone/>
              <a:defRPr sz="1500" b="0" cap="all" baseline="0">
                <a:solidFill>
                  <a:schemeClr val="accent2"/>
                </a:solidFill>
                <a:latin typeface="+mj-lt"/>
              </a:defRPr>
            </a:lvl4pPr>
            <a:lvl5pPr marL="0" indent="0" algn="ctr">
              <a:spcAft>
                <a:spcPts val="0"/>
              </a:spcAft>
              <a:buNone/>
              <a:defRPr sz="1500" b="0" cap="all" baseline="0">
                <a:solidFill>
                  <a:schemeClr val="accent2"/>
                </a:solidFill>
                <a:latin typeface="+mj-lt"/>
              </a:defRPr>
            </a:lvl5pPr>
            <a:lvl6pPr marL="0" indent="0" algn="ctr">
              <a:spcAft>
                <a:spcPts val="0"/>
              </a:spcAft>
              <a:buFont typeface="Arial" panose="020B0604020202020204" pitchFamily="34" charset="0"/>
              <a:buNone/>
              <a:defRPr sz="1500" b="0" cap="all" baseline="0">
                <a:solidFill>
                  <a:schemeClr val="accent2"/>
                </a:solidFill>
                <a:latin typeface="+mj-lt"/>
              </a:defRPr>
            </a:lvl6pPr>
            <a:lvl7pPr marL="0" indent="0" algn="ctr">
              <a:spcAft>
                <a:spcPts val="0"/>
              </a:spcAft>
              <a:buFont typeface="Arial" panose="020B0604020202020204" pitchFamily="34" charset="0"/>
              <a:buNone/>
              <a:defRPr sz="1500" b="0" cap="all" baseline="0">
                <a:solidFill>
                  <a:schemeClr val="accent2"/>
                </a:solidFill>
                <a:latin typeface="+mj-lt"/>
              </a:defRPr>
            </a:lvl7pPr>
            <a:lvl8pPr marL="0" indent="0" algn="ctr">
              <a:spcAft>
                <a:spcPts val="0"/>
              </a:spcAft>
              <a:buFont typeface="Arial" panose="020B0604020202020204" pitchFamily="34" charset="0"/>
              <a:buNone/>
              <a:defRPr sz="1500" b="0" cap="all" baseline="0">
                <a:solidFill>
                  <a:schemeClr val="accent2"/>
                </a:solidFill>
                <a:latin typeface="+mj-lt"/>
              </a:defRPr>
            </a:lvl8pPr>
            <a:lvl9pPr marL="0" indent="0" algn="ctr">
              <a:spcAft>
                <a:spcPts val="0"/>
              </a:spcAft>
              <a:buFont typeface="Arial" panose="020B0604020202020204" pitchFamily="34" charset="0"/>
              <a:buNone/>
              <a:defRPr sz="1500" b="0" cap="all" baseline="0">
                <a:solidFill>
                  <a:schemeClr val="accent2"/>
                </a:solidFill>
                <a:latin typeface="+mj-lt"/>
              </a:defRPr>
            </a:lvl9pPr>
          </a:lstStyle>
          <a:p>
            <a:r>
              <a:rPr lang="fr-FR" dirty="0"/>
              <a:t>Image</a:t>
            </a:r>
          </a:p>
        </p:txBody>
      </p:sp>
    </p:spTree>
    <p:extLst>
      <p:ext uri="{BB962C8B-B14F-4D97-AF65-F5344CB8AC3E}">
        <p14:creationId xmlns:p14="http://schemas.microsoft.com/office/powerpoint/2010/main" val="3525686018"/>
      </p:ext>
    </p:extLst>
  </p:cSld>
  <p:clrMapOvr>
    <a:masterClrMapping/>
  </p:clrMapOvr>
  <p:hf hdr="0"/>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ACT">
    <p:bg>
      <p:bgPr>
        <a:solidFill>
          <a:schemeClr val="tx1"/>
        </a:solidFill>
        <a:effectLst/>
      </p:bgPr>
    </p:bg>
    <p:spTree>
      <p:nvGrpSpPr>
        <p:cNvPr id="1" name=""/>
        <p:cNvGrpSpPr/>
        <p:nvPr/>
      </p:nvGrpSpPr>
      <p:grpSpPr>
        <a:xfrm>
          <a:off x="0" y="0"/>
          <a:ext cx="0" cy="0"/>
          <a:chOff x="0" y="0"/>
          <a:chExt cx="0" cy="0"/>
        </a:xfrm>
      </p:grpSpPr>
      <p:sp>
        <p:nvSpPr>
          <p:cNvPr id="10" name="Espace réservé pour une image  2">
            <a:extLst>
              <a:ext uri="{FF2B5EF4-FFF2-40B4-BE49-F238E27FC236}">
                <a16:creationId xmlns:a16="http://schemas.microsoft.com/office/drawing/2014/main" id="{AF9C9724-F148-33BF-D877-4F4722DAB770}"/>
              </a:ext>
            </a:extLst>
          </p:cNvPr>
          <p:cNvSpPr>
            <a:spLocks noGrp="1"/>
          </p:cNvSpPr>
          <p:nvPr>
            <p:ph type="pic" sz="quarter" idx="24" hasCustomPrompt="1"/>
          </p:nvPr>
        </p:nvSpPr>
        <p:spPr>
          <a:xfrm>
            <a:off x="7895226" y="2330581"/>
            <a:ext cx="2160000" cy="2160000"/>
          </a:xfrm>
          <a:prstGeom prst="roundRect">
            <a:avLst>
              <a:gd name="adj" fmla="val 3377"/>
            </a:avLst>
          </a:prstGeom>
        </p:spPr>
        <p:txBody>
          <a:bodyPr wrap="square" anchor="ctr" anchorCtr="0">
            <a:noAutofit/>
          </a:bodyPr>
          <a:lstStyle>
            <a:lvl1pPr marL="0" indent="0" algn="ctr">
              <a:spcAft>
                <a:spcPts val="0"/>
              </a:spcAft>
              <a:buFont typeface="Arial" panose="020B0604020202020204" pitchFamily="34" charset="0"/>
              <a:buNone/>
              <a:defRPr sz="1500" b="0" cap="all" baseline="0">
                <a:solidFill>
                  <a:schemeClr val="accent2"/>
                </a:solidFill>
                <a:latin typeface="+mj-lt"/>
              </a:defRPr>
            </a:lvl1pPr>
            <a:lvl2pPr marL="0" indent="0" algn="ctr">
              <a:spcAft>
                <a:spcPts val="0"/>
              </a:spcAft>
              <a:buFont typeface="Arial" panose="020B0604020202020204" pitchFamily="34" charset="0"/>
              <a:buNone/>
              <a:defRPr sz="1500" b="0" cap="all" baseline="0">
                <a:solidFill>
                  <a:schemeClr val="accent2"/>
                </a:solidFill>
                <a:latin typeface="+mj-lt"/>
              </a:defRPr>
            </a:lvl2pPr>
            <a:lvl3pPr marL="0" indent="0" algn="ctr">
              <a:spcAft>
                <a:spcPts val="0"/>
              </a:spcAft>
              <a:buFont typeface="Arial" panose="020B0604020202020204" pitchFamily="34" charset="0"/>
              <a:buNone/>
              <a:defRPr sz="1500" b="0" cap="all" baseline="0">
                <a:solidFill>
                  <a:schemeClr val="accent2"/>
                </a:solidFill>
                <a:latin typeface="+mj-lt"/>
              </a:defRPr>
            </a:lvl3pPr>
            <a:lvl4pPr marL="0" indent="0" algn="ctr">
              <a:spcAft>
                <a:spcPts val="0"/>
              </a:spcAft>
              <a:buNone/>
              <a:defRPr sz="1500" b="0" cap="all" baseline="0">
                <a:solidFill>
                  <a:schemeClr val="accent2"/>
                </a:solidFill>
                <a:latin typeface="+mj-lt"/>
              </a:defRPr>
            </a:lvl4pPr>
            <a:lvl5pPr marL="0" indent="0" algn="ctr">
              <a:spcAft>
                <a:spcPts val="0"/>
              </a:spcAft>
              <a:buNone/>
              <a:defRPr sz="1500" b="0" cap="all" baseline="0">
                <a:solidFill>
                  <a:schemeClr val="accent2"/>
                </a:solidFill>
                <a:latin typeface="+mj-lt"/>
              </a:defRPr>
            </a:lvl5pPr>
            <a:lvl6pPr marL="0" indent="0" algn="ctr">
              <a:spcAft>
                <a:spcPts val="0"/>
              </a:spcAft>
              <a:buFont typeface="Arial" panose="020B0604020202020204" pitchFamily="34" charset="0"/>
              <a:buNone/>
              <a:defRPr sz="1500" b="0" cap="all" baseline="0">
                <a:solidFill>
                  <a:schemeClr val="accent2"/>
                </a:solidFill>
                <a:latin typeface="+mj-lt"/>
              </a:defRPr>
            </a:lvl6pPr>
            <a:lvl7pPr marL="0" indent="0" algn="ctr">
              <a:spcAft>
                <a:spcPts val="0"/>
              </a:spcAft>
              <a:buFont typeface="Arial" panose="020B0604020202020204" pitchFamily="34" charset="0"/>
              <a:buNone/>
              <a:defRPr sz="1500" b="0" cap="all" baseline="0">
                <a:solidFill>
                  <a:schemeClr val="accent2"/>
                </a:solidFill>
                <a:latin typeface="+mj-lt"/>
              </a:defRPr>
            </a:lvl7pPr>
            <a:lvl8pPr marL="0" indent="0" algn="ctr">
              <a:spcAft>
                <a:spcPts val="0"/>
              </a:spcAft>
              <a:buFont typeface="Arial" panose="020B0604020202020204" pitchFamily="34" charset="0"/>
              <a:buNone/>
              <a:defRPr sz="1500" b="0" cap="all" baseline="0">
                <a:solidFill>
                  <a:schemeClr val="accent2"/>
                </a:solidFill>
                <a:latin typeface="+mj-lt"/>
              </a:defRPr>
            </a:lvl8pPr>
            <a:lvl9pPr marL="0" indent="0" algn="ctr">
              <a:spcAft>
                <a:spcPts val="0"/>
              </a:spcAft>
              <a:buFont typeface="Arial" panose="020B0604020202020204" pitchFamily="34" charset="0"/>
              <a:buNone/>
              <a:defRPr sz="1500" b="0" cap="all" baseline="0">
                <a:solidFill>
                  <a:schemeClr val="accent2"/>
                </a:solidFill>
                <a:latin typeface="+mj-lt"/>
              </a:defRPr>
            </a:lvl9pPr>
          </a:lstStyle>
          <a:p>
            <a:r>
              <a:rPr lang="fr-FR" dirty="0"/>
              <a:t>Photo</a:t>
            </a:r>
          </a:p>
        </p:txBody>
      </p:sp>
      <p:sp>
        <p:nvSpPr>
          <p:cNvPr id="5" name="ZoneTexte 4">
            <a:extLst>
              <a:ext uri="{FF2B5EF4-FFF2-40B4-BE49-F238E27FC236}">
                <a16:creationId xmlns:a16="http://schemas.microsoft.com/office/drawing/2014/main" id="{D6829F68-E5D6-261A-8F80-CF712EEE43FE}"/>
              </a:ext>
            </a:extLst>
          </p:cNvPr>
          <p:cNvSpPr txBox="1"/>
          <p:nvPr userDrawn="1"/>
        </p:nvSpPr>
        <p:spPr>
          <a:xfrm>
            <a:off x="460375" y="309078"/>
            <a:ext cx="615390" cy="130510"/>
          </a:xfrm>
          <a:prstGeom prst="rect">
            <a:avLst/>
          </a:prstGeom>
          <a:noFill/>
        </p:spPr>
        <p:txBody>
          <a:bodyPr wrap="square" lIns="0" tIns="0" rIns="0" bIns="0" rtlCol="0" anchor="ctr">
            <a:noAutofit/>
          </a:bodyPr>
          <a:lstStyle/>
          <a:p>
            <a:r>
              <a:rPr lang="fr-FR" sz="800" dirty="0">
                <a:solidFill>
                  <a:schemeClr val="bg1"/>
                </a:solidFill>
                <a:latin typeface="DM Mono" panose="020B0509040201040103" pitchFamily="49" charset="77"/>
              </a:rPr>
              <a:t>LA JANAIS</a:t>
            </a:r>
          </a:p>
        </p:txBody>
      </p:sp>
      <p:sp>
        <p:nvSpPr>
          <p:cNvPr id="6" name="ZoneTexte 5">
            <a:extLst>
              <a:ext uri="{FF2B5EF4-FFF2-40B4-BE49-F238E27FC236}">
                <a16:creationId xmlns:a16="http://schemas.microsoft.com/office/drawing/2014/main" id="{900C76FD-AC31-BBA0-53A3-7DE7CDBCC0AC}"/>
              </a:ext>
            </a:extLst>
          </p:cNvPr>
          <p:cNvSpPr txBox="1"/>
          <p:nvPr userDrawn="1"/>
        </p:nvSpPr>
        <p:spPr>
          <a:xfrm>
            <a:off x="6226688" y="309078"/>
            <a:ext cx="2283713" cy="130510"/>
          </a:xfrm>
          <a:prstGeom prst="rect">
            <a:avLst/>
          </a:prstGeom>
          <a:noFill/>
        </p:spPr>
        <p:txBody>
          <a:bodyPr wrap="square" lIns="0" tIns="0" rIns="0" bIns="0" rtlCol="0" anchor="ctr">
            <a:noAutofit/>
          </a:bodyPr>
          <a:lstStyle/>
          <a:p>
            <a:r>
              <a:rPr lang="fr-FR" sz="800" spc="-150" baseline="0" dirty="0">
                <a:solidFill>
                  <a:schemeClr val="bg1"/>
                </a:solidFill>
                <a:effectLst/>
                <a:latin typeface="DM Mono" panose="020B0509040201040103" pitchFamily="49" charset="77"/>
              </a:rPr>
              <a:t>L’</a:t>
            </a:r>
            <a:r>
              <a:rPr lang="fr-FR" sz="800" spc="0" baseline="0" dirty="0">
                <a:solidFill>
                  <a:schemeClr val="bg1"/>
                </a:solidFill>
                <a:effectLst/>
                <a:latin typeface="DM Mono" panose="020B0509040201040103" pitchFamily="49" charset="77"/>
              </a:rPr>
              <a:t>EXCELLENCE INDUSTRIELLE BAS CARBONE</a:t>
            </a:r>
          </a:p>
        </p:txBody>
      </p:sp>
      <p:sp>
        <p:nvSpPr>
          <p:cNvPr id="7" name="Espace réservé du pied de page 10">
            <a:extLst>
              <a:ext uri="{FF2B5EF4-FFF2-40B4-BE49-F238E27FC236}">
                <a16:creationId xmlns:a16="http://schemas.microsoft.com/office/drawing/2014/main" id="{D4E5AA9F-51F6-F2F4-CB8B-AB95ADDBA8BF}"/>
              </a:ext>
            </a:extLst>
          </p:cNvPr>
          <p:cNvSpPr>
            <a:spLocks noGrp="1"/>
          </p:cNvSpPr>
          <p:nvPr>
            <p:ph type="ftr" sz="quarter" idx="3"/>
          </p:nvPr>
        </p:nvSpPr>
        <p:spPr>
          <a:xfrm>
            <a:off x="460375" y="6479765"/>
            <a:ext cx="2944420" cy="130510"/>
          </a:xfrm>
          <a:prstGeom prst="rect">
            <a:avLst/>
          </a:prstGeom>
        </p:spPr>
        <p:txBody>
          <a:bodyPr vert="horz" lIns="0" tIns="0" rIns="0" bIns="0" rtlCol="0" anchor="ctr"/>
          <a:lstStyle>
            <a:lvl1pPr algn="l">
              <a:defRPr lang="fr-FR" sz="800" kern="1200" spc="0">
                <a:solidFill>
                  <a:schemeClr val="bg1"/>
                </a:solidFill>
                <a:latin typeface="DM Mono" panose="020B0509040201040103" pitchFamily="49" charset="77"/>
                <a:ea typeface="+mn-ea"/>
                <a:cs typeface="+mn-cs"/>
              </a:defRPr>
            </a:lvl1pPr>
          </a:lstStyle>
          <a:p>
            <a:r>
              <a:rPr lang="fr-FR"/>
              <a:t>VOTRE PROJET D’IMPLANTATION EN BRETAGNE - RENNES</a:t>
            </a:r>
            <a:endParaRPr lang="fr-FR" dirty="0"/>
          </a:p>
        </p:txBody>
      </p:sp>
      <p:sp>
        <p:nvSpPr>
          <p:cNvPr id="8" name="Espace réservé de la date 13">
            <a:extLst>
              <a:ext uri="{FF2B5EF4-FFF2-40B4-BE49-F238E27FC236}">
                <a16:creationId xmlns:a16="http://schemas.microsoft.com/office/drawing/2014/main" id="{1F9A7D04-A5CF-BF90-E5DC-400BD0E7C637}"/>
              </a:ext>
            </a:extLst>
          </p:cNvPr>
          <p:cNvSpPr>
            <a:spLocks noGrp="1"/>
          </p:cNvSpPr>
          <p:nvPr>
            <p:ph type="dt" sz="half" idx="2"/>
          </p:nvPr>
        </p:nvSpPr>
        <p:spPr>
          <a:xfrm>
            <a:off x="6222249" y="6479766"/>
            <a:ext cx="654051" cy="130510"/>
          </a:xfrm>
          <a:prstGeom prst="rect">
            <a:avLst/>
          </a:prstGeom>
        </p:spPr>
        <p:txBody>
          <a:bodyPr vert="horz" lIns="0" tIns="0" rIns="0" bIns="0" rtlCol="0" anchor="ctr"/>
          <a:lstStyle>
            <a:lvl1pPr algn="l">
              <a:defRPr lang="fr-FR" sz="800" kern="1200" spc="0" smtClean="0">
                <a:solidFill>
                  <a:schemeClr val="bg1"/>
                </a:solidFill>
                <a:latin typeface="DM Mono" panose="020B0509040201040103" pitchFamily="49" charset="77"/>
                <a:ea typeface="+mn-ea"/>
                <a:cs typeface="+mn-cs"/>
              </a:defRPr>
            </a:lvl1pPr>
          </a:lstStyle>
          <a:p>
            <a:fld id="{E6160121-429C-478A-B6DC-571103D0B08B}" type="datetimeFigureOut">
              <a:rPr lang="fr-FR" smtClean="0"/>
              <a:pPr/>
              <a:t>31/05/2023</a:t>
            </a:fld>
            <a:endParaRPr lang="fr-FR" dirty="0"/>
          </a:p>
        </p:txBody>
      </p:sp>
      <p:sp>
        <p:nvSpPr>
          <p:cNvPr id="9" name="Espace réservé du numéro de diapositive 14">
            <a:extLst>
              <a:ext uri="{FF2B5EF4-FFF2-40B4-BE49-F238E27FC236}">
                <a16:creationId xmlns:a16="http://schemas.microsoft.com/office/drawing/2014/main" id="{BBB98381-7645-5436-1C79-369E065DCDD0}"/>
              </a:ext>
            </a:extLst>
          </p:cNvPr>
          <p:cNvSpPr>
            <a:spLocks noGrp="1"/>
          </p:cNvSpPr>
          <p:nvPr>
            <p:ph type="sldNum" sz="quarter" idx="4"/>
          </p:nvPr>
        </p:nvSpPr>
        <p:spPr>
          <a:xfrm>
            <a:off x="11306649" y="309078"/>
            <a:ext cx="423389" cy="130510"/>
          </a:xfrm>
          <a:prstGeom prst="rect">
            <a:avLst/>
          </a:prstGeom>
        </p:spPr>
        <p:txBody>
          <a:bodyPr vert="horz" lIns="0" tIns="0" rIns="0" bIns="0" rtlCol="0" anchor="ctr"/>
          <a:lstStyle>
            <a:lvl1pPr algn="r">
              <a:defRPr lang="fr-FR" sz="800" kern="1200" spc="0" smtClean="0">
                <a:solidFill>
                  <a:schemeClr val="bg1"/>
                </a:solidFill>
                <a:latin typeface="DM Mono" panose="020B0509040201040103" pitchFamily="49" charset="77"/>
                <a:ea typeface="+mn-ea"/>
                <a:cs typeface="+mn-cs"/>
              </a:defRPr>
            </a:lvl1pPr>
          </a:lstStyle>
          <a:p>
            <a:fld id="{B93D119E-F550-49F8-99ED-C438B1FB3E80}" type="slidenum">
              <a:rPr lang="fr-FR" smtClean="0"/>
              <a:pPr/>
              <a:t>‹N°›</a:t>
            </a:fld>
            <a:endParaRPr lang="fr-FR" dirty="0"/>
          </a:p>
        </p:txBody>
      </p:sp>
      <p:sp>
        <p:nvSpPr>
          <p:cNvPr id="13" name="Espace réservé du texte 22">
            <a:extLst>
              <a:ext uri="{FF2B5EF4-FFF2-40B4-BE49-F238E27FC236}">
                <a16:creationId xmlns:a16="http://schemas.microsoft.com/office/drawing/2014/main" id="{5C29218A-7EA1-4A8A-7C28-18A9A54FC364}"/>
              </a:ext>
            </a:extLst>
          </p:cNvPr>
          <p:cNvSpPr>
            <a:spLocks noGrp="1"/>
          </p:cNvSpPr>
          <p:nvPr>
            <p:ph type="body" sz="quarter" idx="26" hasCustomPrompt="1"/>
          </p:nvPr>
        </p:nvSpPr>
        <p:spPr>
          <a:xfrm>
            <a:off x="463551" y="3523418"/>
            <a:ext cx="3838574" cy="384721"/>
          </a:xfrm>
        </p:spPr>
        <p:txBody>
          <a:bodyPr wrap="square">
            <a:spAutoFit/>
          </a:bodyPr>
          <a:lstStyle>
            <a:lvl1pPr marL="0" indent="0">
              <a:spcAft>
                <a:spcPts val="0"/>
              </a:spcAft>
              <a:buFont typeface="Arial" panose="020B0604020202020204" pitchFamily="34" charset="0"/>
              <a:buNone/>
              <a:defRPr sz="1250" b="0" cap="none">
                <a:solidFill>
                  <a:schemeClr val="bg1"/>
                </a:solidFill>
                <a:latin typeface="+mj-lt"/>
              </a:defRPr>
            </a:lvl1pPr>
            <a:lvl2pPr marL="0" indent="0">
              <a:spcAft>
                <a:spcPts val="0"/>
              </a:spcAft>
              <a:buFont typeface="Arial" panose="020B0604020202020204" pitchFamily="34" charset="0"/>
              <a:buNone/>
              <a:defRPr sz="1250" b="1" cap="none">
                <a:solidFill>
                  <a:schemeClr val="bg1"/>
                </a:solidFill>
                <a:latin typeface="+mj-lt"/>
              </a:defRPr>
            </a:lvl2pPr>
            <a:lvl3pPr marL="0" indent="0">
              <a:spcAft>
                <a:spcPts val="0"/>
              </a:spcAft>
              <a:buFont typeface="Arial" panose="020B0604020202020204" pitchFamily="34" charset="0"/>
              <a:buNone/>
              <a:defRPr sz="1250" b="0" cap="none">
                <a:solidFill>
                  <a:schemeClr val="bg1"/>
                </a:solidFill>
                <a:latin typeface="+mj-lt"/>
              </a:defRPr>
            </a:lvl3pPr>
            <a:lvl4pPr marL="0" indent="0">
              <a:spcAft>
                <a:spcPts val="0"/>
              </a:spcAft>
              <a:buNone/>
              <a:defRPr sz="1250" b="0" cap="none">
                <a:solidFill>
                  <a:schemeClr val="bg1"/>
                </a:solidFill>
                <a:latin typeface="+mj-lt"/>
              </a:defRPr>
            </a:lvl4pPr>
            <a:lvl5pPr marL="0" indent="0">
              <a:spcAft>
                <a:spcPts val="0"/>
              </a:spcAft>
              <a:buNone/>
              <a:defRPr sz="1250" b="0" cap="none">
                <a:solidFill>
                  <a:schemeClr val="bg1"/>
                </a:solidFill>
                <a:latin typeface="+mj-lt"/>
              </a:defRPr>
            </a:lvl5pPr>
            <a:lvl6pPr marL="0" indent="0">
              <a:spcAft>
                <a:spcPts val="0"/>
              </a:spcAft>
              <a:buFont typeface="Arial" panose="020B0604020202020204" pitchFamily="34" charset="0"/>
              <a:buNone/>
              <a:defRPr sz="1250" b="0" cap="none">
                <a:solidFill>
                  <a:schemeClr val="bg1"/>
                </a:solidFill>
                <a:latin typeface="+mj-lt"/>
              </a:defRPr>
            </a:lvl6pPr>
            <a:lvl7pPr marL="0" indent="0">
              <a:spcAft>
                <a:spcPts val="0"/>
              </a:spcAft>
              <a:buFont typeface="Arial" panose="020B0604020202020204" pitchFamily="34" charset="0"/>
              <a:buNone/>
              <a:defRPr sz="1250" b="0" cap="none">
                <a:solidFill>
                  <a:schemeClr val="bg1"/>
                </a:solidFill>
                <a:latin typeface="+mj-lt"/>
              </a:defRPr>
            </a:lvl7pPr>
            <a:lvl8pPr marL="0" indent="0">
              <a:spcAft>
                <a:spcPts val="0"/>
              </a:spcAft>
              <a:buFont typeface="Arial" panose="020B0604020202020204" pitchFamily="34" charset="0"/>
              <a:buNone/>
              <a:defRPr sz="1250" b="0" cap="none">
                <a:solidFill>
                  <a:schemeClr val="bg1"/>
                </a:solidFill>
                <a:latin typeface="+mj-lt"/>
              </a:defRPr>
            </a:lvl8pPr>
            <a:lvl9pPr marL="0" indent="0">
              <a:spcAft>
                <a:spcPts val="0"/>
              </a:spcAft>
              <a:buFont typeface="Arial" panose="020B0604020202020204" pitchFamily="34" charset="0"/>
              <a:buNone/>
              <a:defRPr sz="1250" b="0" cap="none">
                <a:solidFill>
                  <a:schemeClr val="bg1"/>
                </a:solidFill>
                <a:latin typeface="+mj-lt"/>
              </a:defRPr>
            </a:lvl9pPr>
          </a:lstStyle>
          <a:p>
            <a:pPr lvl="0"/>
            <a:r>
              <a:rPr lang="fr-FR" dirty="0"/>
              <a:t>Prénom NOM</a:t>
            </a:r>
          </a:p>
          <a:p>
            <a:pPr lvl="0"/>
            <a:r>
              <a:rPr lang="fr-FR" dirty="0"/>
              <a:t>Poste</a:t>
            </a:r>
          </a:p>
        </p:txBody>
      </p:sp>
      <p:sp>
        <p:nvSpPr>
          <p:cNvPr id="15" name="Espace réservé du texte 22">
            <a:extLst>
              <a:ext uri="{FF2B5EF4-FFF2-40B4-BE49-F238E27FC236}">
                <a16:creationId xmlns:a16="http://schemas.microsoft.com/office/drawing/2014/main" id="{C2F4F068-0314-1506-35E1-4AF38FEDDE63}"/>
              </a:ext>
            </a:extLst>
          </p:cNvPr>
          <p:cNvSpPr>
            <a:spLocks noGrp="1"/>
          </p:cNvSpPr>
          <p:nvPr>
            <p:ph type="body" sz="quarter" idx="27" hasCustomPrompt="1"/>
          </p:nvPr>
        </p:nvSpPr>
        <p:spPr>
          <a:xfrm>
            <a:off x="465599" y="2341753"/>
            <a:ext cx="3833351" cy="384721"/>
          </a:xfrm>
        </p:spPr>
        <p:txBody>
          <a:bodyPr wrap="square">
            <a:spAutoFit/>
          </a:bodyPr>
          <a:lstStyle>
            <a:lvl1pPr marL="0" indent="0">
              <a:spcAft>
                <a:spcPts val="0"/>
              </a:spcAft>
              <a:buFont typeface="Arial" panose="020B0604020202020204" pitchFamily="34" charset="0"/>
              <a:buNone/>
              <a:defRPr sz="2500" b="0" cap="none">
                <a:solidFill>
                  <a:schemeClr val="bg1"/>
                </a:solidFill>
                <a:latin typeface="+mj-lt"/>
              </a:defRPr>
            </a:lvl1pPr>
            <a:lvl2pPr marL="0" indent="0">
              <a:spcAft>
                <a:spcPts val="0"/>
              </a:spcAft>
              <a:buFont typeface="Arial" panose="020B0604020202020204" pitchFamily="34" charset="0"/>
              <a:buNone/>
              <a:defRPr sz="2500" b="0" cap="none">
                <a:solidFill>
                  <a:schemeClr val="bg1"/>
                </a:solidFill>
                <a:latin typeface="+mj-lt"/>
              </a:defRPr>
            </a:lvl2pPr>
            <a:lvl3pPr marL="0" indent="0">
              <a:spcAft>
                <a:spcPts val="0"/>
              </a:spcAft>
              <a:buFont typeface="Arial" panose="020B0604020202020204" pitchFamily="34" charset="0"/>
              <a:buNone/>
              <a:defRPr sz="2500" b="0" cap="none">
                <a:solidFill>
                  <a:schemeClr val="bg1"/>
                </a:solidFill>
                <a:latin typeface="+mj-lt"/>
              </a:defRPr>
            </a:lvl3pPr>
            <a:lvl4pPr marL="0" indent="0">
              <a:spcAft>
                <a:spcPts val="0"/>
              </a:spcAft>
              <a:buNone/>
              <a:defRPr sz="2500" b="0" cap="none">
                <a:solidFill>
                  <a:schemeClr val="bg1"/>
                </a:solidFill>
                <a:latin typeface="+mj-lt"/>
              </a:defRPr>
            </a:lvl4pPr>
            <a:lvl5pPr marL="0" indent="0">
              <a:spcAft>
                <a:spcPts val="0"/>
              </a:spcAft>
              <a:buNone/>
              <a:defRPr sz="2500" b="0" cap="none">
                <a:solidFill>
                  <a:schemeClr val="bg1"/>
                </a:solidFill>
                <a:latin typeface="+mj-lt"/>
              </a:defRPr>
            </a:lvl5pPr>
            <a:lvl6pPr marL="0" indent="0">
              <a:spcAft>
                <a:spcPts val="0"/>
              </a:spcAft>
              <a:buFont typeface="Arial" panose="020B0604020202020204" pitchFamily="34" charset="0"/>
              <a:buNone/>
              <a:defRPr sz="2500" b="0" cap="none">
                <a:solidFill>
                  <a:schemeClr val="bg1"/>
                </a:solidFill>
                <a:latin typeface="+mj-lt"/>
              </a:defRPr>
            </a:lvl6pPr>
            <a:lvl7pPr marL="0" indent="0">
              <a:spcAft>
                <a:spcPts val="0"/>
              </a:spcAft>
              <a:buFont typeface="Arial" panose="020B0604020202020204" pitchFamily="34" charset="0"/>
              <a:buNone/>
              <a:defRPr sz="2500" b="0" cap="none">
                <a:solidFill>
                  <a:schemeClr val="bg1"/>
                </a:solidFill>
                <a:latin typeface="+mj-lt"/>
              </a:defRPr>
            </a:lvl7pPr>
            <a:lvl8pPr marL="0" indent="0">
              <a:spcAft>
                <a:spcPts val="0"/>
              </a:spcAft>
              <a:buFont typeface="Arial" panose="020B0604020202020204" pitchFamily="34" charset="0"/>
              <a:buNone/>
              <a:defRPr sz="2500" b="0" cap="none">
                <a:solidFill>
                  <a:schemeClr val="bg1"/>
                </a:solidFill>
                <a:latin typeface="+mj-lt"/>
              </a:defRPr>
            </a:lvl8pPr>
            <a:lvl9pPr marL="0" indent="0">
              <a:spcAft>
                <a:spcPts val="0"/>
              </a:spcAft>
              <a:buFont typeface="Arial" panose="020B0604020202020204" pitchFamily="34" charset="0"/>
              <a:buNone/>
              <a:defRPr sz="2500" b="0" cap="none">
                <a:solidFill>
                  <a:schemeClr val="bg1"/>
                </a:solidFill>
                <a:latin typeface="+mj-lt"/>
              </a:defRPr>
            </a:lvl9pPr>
          </a:lstStyle>
          <a:p>
            <a:pPr lvl="0"/>
            <a:r>
              <a:rPr lang="fr-FR" dirty="0"/>
              <a:t>Contact</a:t>
            </a:r>
          </a:p>
        </p:txBody>
      </p:sp>
      <p:sp>
        <p:nvSpPr>
          <p:cNvPr id="16" name="Espace réservé du texte 22">
            <a:extLst>
              <a:ext uri="{FF2B5EF4-FFF2-40B4-BE49-F238E27FC236}">
                <a16:creationId xmlns:a16="http://schemas.microsoft.com/office/drawing/2014/main" id="{63E08E08-BBF5-C29F-26E9-0D1E914D2F84}"/>
              </a:ext>
            </a:extLst>
          </p:cNvPr>
          <p:cNvSpPr>
            <a:spLocks noGrp="1"/>
          </p:cNvSpPr>
          <p:nvPr>
            <p:ph type="body" sz="quarter" idx="25" hasCustomPrompt="1"/>
          </p:nvPr>
        </p:nvSpPr>
        <p:spPr>
          <a:xfrm>
            <a:off x="465599" y="3131512"/>
            <a:ext cx="3833351" cy="192360"/>
          </a:xfrm>
        </p:spPr>
        <p:txBody>
          <a:bodyPr wrap="square">
            <a:spAutoFit/>
          </a:bodyPr>
          <a:lstStyle>
            <a:lvl1pPr marL="0" indent="0">
              <a:spcAft>
                <a:spcPts val="0"/>
              </a:spcAft>
              <a:buFont typeface="Arial" panose="020B0604020202020204" pitchFamily="34" charset="0"/>
              <a:buNone/>
              <a:defRPr sz="1250" b="1" cap="none">
                <a:solidFill>
                  <a:schemeClr val="bg1"/>
                </a:solidFill>
                <a:latin typeface="+mj-lt"/>
              </a:defRPr>
            </a:lvl1pPr>
            <a:lvl2pPr marL="0" indent="0">
              <a:spcAft>
                <a:spcPts val="0"/>
              </a:spcAft>
              <a:buFont typeface="Arial" panose="020B0604020202020204" pitchFamily="34" charset="0"/>
              <a:buNone/>
              <a:defRPr sz="1250" b="1" cap="none">
                <a:solidFill>
                  <a:schemeClr val="bg1"/>
                </a:solidFill>
                <a:latin typeface="+mj-lt"/>
              </a:defRPr>
            </a:lvl2pPr>
            <a:lvl3pPr marL="0" indent="0">
              <a:spcAft>
                <a:spcPts val="0"/>
              </a:spcAft>
              <a:buFont typeface="Arial" panose="020B0604020202020204" pitchFamily="34" charset="0"/>
              <a:buNone/>
              <a:defRPr sz="1250" b="1" cap="none">
                <a:solidFill>
                  <a:schemeClr val="bg1"/>
                </a:solidFill>
                <a:latin typeface="+mj-lt"/>
              </a:defRPr>
            </a:lvl3pPr>
            <a:lvl4pPr marL="0" indent="0">
              <a:spcAft>
                <a:spcPts val="0"/>
              </a:spcAft>
              <a:buNone/>
              <a:defRPr sz="1250" b="1" cap="none">
                <a:solidFill>
                  <a:schemeClr val="bg1"/>
                </a:solidFill>
                <a:latin typeface="+mj-lt"/>
              </a:defRPr>
            </a:lvl4pPr>
            <a:lvl5pPr marL="0" indent="0">
              <a:spcAft>
                <a:spcPts val="0"/>
              </a:spcAft>
              <a:buNone/>
              <a:defRPr sz="1250" b="1" cap="none">
                <a:solidFill>
                  <a:schemeClr val="bg1"/>
                </a:solidFill>
                <a:latin typeface="+mj-lt"/>
              </a:defRPr>
            </a:lvl5pPr>
            <a:lvl6pPr marL="0" indent="0">
              <a:spcAft>
                <a:spcPts val="0"/>
              </a:spcAft>
              <a:buFont typeface="Arial" panose="020B0604020202020204" pitchFamily="34" charset="0"/>
              <a:buNone/>
              <a:defRPr sz="1250" b="1" cap="none">
                <a:solidFill>
                  <a:schemeClr val="bg1"/>
                </a:solidFill>
                <a:latin typeface="+mj-lt"/>
              </a:defRPr>
            </a:lvl6pPr>
            <a:lvl7pPr marL="0" indent="0">
              <a:spcAft>
                <a:spcPts val="0"/>
              </a:spcAft>
              <a:buFont typeface="Arial" panose="020B0604020202020204" pitchFamily="34" charset="0"/>
              <a:buNone/>
              <a:defRPr sz="1250" b="1" cap="none">
                <a:solidFill>
                  <a:schemeClr val="bg1"/>
                </a:solidFill>
                <a:latin typeface="+mj-lt"/>
              </a:defRPr>
            </a:lvl7pPr>
            <a:lvl8pPr marL="0" indent="0">
              <a:spcAft>
                <a:spcPts val="0"/>
              </a:spcAft>
              <a:buFont typeface="Arial" panose="020B0604020202020204" pitchFamily="34" charset="0"/>
              <a:buNone/>
              <a:defRPr sz="1250" b="1" cap="none">
                <a:solidFill>
                  <a:schemeClr val="bg1"/>
                </a:solidFill>
                <a:latin typeface="+mj-lt"/>
              </a:defRPr>
            </a:lvl8pPr>
            <a:lvl9pPr marL="0" indent="0">
              <a:spcAft>
                <a:spcPts val="0"/>
              </a:spcAft>
              <a:buFont typeface="Arial" panose="020B0604020202020204" pitchFamily="34" charset="0"/>
              <a:buNone/>
              <a:defRPr sz="1250" b="1" cap="none">
                <a:solidFill>
                  <a:schemeClr val="bg1"/>
                </a:solidFill>
                <a:latin typeface="+mj-lt"/>
              </a:defRPr>
            </a:lvl9pPr>
          </a:lstStyle>
          <a:p>
            <a:pPr lvl="0"/>
            <a:r>
              <a:rPr lang="fr-FR" dirty="0"/>
              <a:t>Entreprise</a:t>
            </a:r>
          </a:p>
        </p:txBody>
      </p:sp>
      <p:sp>
        <p:nvSpPr>
          <p:cNvPr id="18" name="Espace réservé du texte 22">
            <a:extLst>
              <a:ext uri="{FF2B5EF4-FFF2-40B4-BE49-F238E27FC236}">
                <a16:creationId xmlns:a16="http://schemas.microsoft.com/office/drawing/2014/main" id="{DA2E1A20-28FE-8FCB-7DC7-36F8DBFCFE00}"/>
              </a:ext>
            </a:extLst>
          </p:cNvPr>
          <p:cNvSpPr>
            <a:spLocks noGrp="1"/>
          </p:cNvSpPr>
          <p:nvPr>
            <p:ph type="body" sz="quarter" idx="28" hasCustomPrompt="1"/>
          </p:nvPr>
        </p:nvSpPr>
        <p:spPr>
          <a:xfrm>
            <a:off x="463551" y="4107560"/>
            <a:ext cx="3838574" cy="577081"/>
          </a:xfrm>
        </p:spPr>
        <p:txBody>
          <a:bodyPr wrap="square">
            <a:spAutoFit/>
          </a:bodyPr>
          <a:lstStyle>
            <a:lvl1pPr marL="0" indent="0">
              <a:spcAft>
                <a:spcPts val="0"/>
              </a:spcAft>
              <a:buFont typeface="Arial" panose="020B0604020202020204" pitchFamily="34" charset="0"/>
              <a:buNone/>
              <a:defRPr sz="1250" b="0" cap="none">
                <a:solidFill>
                  <a:schemeClr val="bg1"/>
                </a:solidFill>
                <a:latin typeface="+mj-lt"/>
              </a:defRPr>
            </a:lvl1pPr>
            <a:lvl2pPr marL="0" indent="0">
              <a:spcAft>
                <a:spcPts val="0"/>
              </a:spcAft>
              <a:buFont typeface="Arial" panose="020B0604020202020204" pitchFamily="34" charset="0"/>
              <a:buNone/>
              <a:defRPr sz="1250" b="1" cap="none">
                <a:solidFill>
                  <a:schemeClr val="bg1"/>
                </a:solidFill>
                <a:latin typeface="+mj-lt"/>
              </a:defRPr>
            </a:lvl2pPr>
            <a:lvl3pPr marL="0" indent="0">
              <a:spcAft>
                <a:spcPts val="0"/>
              </a:spcAft>
              <a:buFont typeface="Arial" panose="020B0604020202020204" pitchFamily="34" charset="0"/>
              <a:buNone/>
              <a:defRPr sz="1250" b="0" cap="none">
                <a:solidFill>
                  <a:schemeClr val="bg1"/>
                </a:solidFill>
                <a:latin typeface="+mj-lt"/>
              </a:defRPr>
            </a:lvl3pPr>
            <a:lvl4pPr marL="0" indent="0">
              <a:spcAft>
                <a:spcPts val="0"/>
              </a:spcAft>
              <a:buNone/>
              <a:defRPr sz="1250" b="0" cap="none">
                <a:solidFill>
                  <a:schemeClr val="bg1"/>
                </a:solidFill>
                <a:latin typeface="+mj-lt"/>
              </a:defRPr>
            </a:lvl4pPr>
            <a:lvl5pPr marL="0" indent="0">
              <a:spcAft>
                <a:spcPts val="0"/>
              </a:spcAft>
              <a:buNone/>
              <a:defRPr sz="1250" b="0" cap="none">
                <a:solidFill>
                  <a:schemeClr val="bg1"/>
                </a:solidFill>
                <a:latin typeface="+mj-lt"/>
              </a:defRPr>
            </a:lvl5pPr>
            <a:lvl6pPr marL="0" indent="0">
              <a:spcAft>
                <a:spcPts val="0"/>
              </a:spcAft>
              <a:buFont typeface="Arial" panose="020B0604020202020204" pitchFamily="34" charset="0"/>
              <a:buNone/>
              <a:defRPr sz="1250" b="0" cap="none">
                <a:solidFill>
                  <a:schemeClr val="bg1"/>
                </a:solidFill>
                <a:latin typeface="+mj-lt"/>
              </a:defRPr>
            </a:lvl6pPr>
            <a:lvl7pPr marL="0" indent="0">
              <a:spcAft>
                <a:spcPts val="0"/>
              </a:spcAft>
              <a:buFont typeface="Arial" panose="020B0604020202020204" pitchFamily="34" charset="0"/>
              <a:buNone/>
              <a:defRPr sz="1250" b="0" cap="none">
                <a:solidFill>
                  <a:schemeClr val="bg1"/>
                </a:solidFill>
                <a:latin typeface="+mj-lt"/>
              </a:defRPr>
            </a:lvl7pPr>
            <a:lvl8pPr marL="0" indent="0">
              <a:spcAft>
                <a:spcPts val="0"/>
              </a:spcAft>
              <a:buFont typeface="Arial" panose="020B0604020202020204" pitchFamily="34" charset="0"/>
              <a:buNone/>
              <a:defRPr sz="1250" b="0" cap="none">
                <a:solidFill>
                  <a:schemeClr val="bg1"/>
                </a:solidFill>
                <a:latin typeface="+mj-lt"/>
              </a:defRPr>
            </a:lvl8pPr>
            <a:lvl9pPr marL="0" indent="0">
              <a:spcAft>
                <a:spcPts val="0"/>
              </a:spcAft>
              <a:buFont typeface="Arial" panose="020B0604020202020204" pitchFamily="34" charset="0"/>
              <a:buNone/>
              <a:defRPr sz="1250" b="0" cap="none">
                <a:solidFill>
                  <a:schemeClr val="bg1"/>
                </a:solidFill>
                <a:latin typeface="+mj-lt"/>
              </a:defRPr>
            </a:lvl9pPr>
          </a:lstStyle>
          <a:p>
            <a:pPr lvl="0"/>
            <a:r>
              <a:rPr lang="fr-FR" dirty="0"/>
              <a:t>06 02 03 04 05</a:t>
            </a:r>
          </a:p>
          <a:p>
            <a:pPr lvl="0"/>
            <a:r>
              <a:rPr lang="fr-FR" dirty="0"/>
              <a:t>05 55 01 02 03</a:t>
            </a:r>
          </a:p>
          <a:p>
            <a:pPr lvl="0"/>
            <a:r>
              <a:rPr lang="fr-FR" dirty="0"/>
              <a:t>p.nom@entreprise.fr</a:t>
            </a:r>
          </a:p>
        </p:txBody>
      </p:sp>
    </p:spTree>
    <p:extLst>
      <p:ext uri="{BB962C8B-B14F-4D97-AF65-F5344CB8AC3E}">
        <p14:creationId xmlns:p14="http://schemas.microsoft.com/office/powerpoint/2010/main" val="13599730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GRAND PARAGRAPHE">
    <p:bg>
      <p:bgPr>
        <a:solidFill>
          <a:schemeClr val="tx1"/>
        </a:solidFill>
        <a:effectLst/>
      </p:bgPr>
    </p:bg>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D6829F68-E5D6-261A-8F80-CF712EEE43FE}"/>
              </a:ext>
            </a:extLst>
          </p:cNvPr>
          <p:cNvSpPr txBox="1"/>
          <p:nvPr userDrawn="1"/>
        </p:nvSpPr>
        <p:spPr>
          <a:xfrm>
            <a:off x="460375" y="309078"/>
            <a:ext cx="615390" cy="130510"/>
          </a:xfrm>
          <a:prstGeom prst="rect">
            <a:avLst/>
          </a:prstGeom>
          <a:noFill/>
        </p:spPr>
        <p:txBody>
          <a:bodyPr wrap="square" lIns="0" tIns="0" rIns="0" bIns="0" rtlCol="0" anchor="ctr">
            <a:noAutofit/>
          </a:bodyPr>
          <a:lstStyle/>
          <a:p>
            <a:r>
              <a:rPr lang="fr-FR" sz="800" dirty="0">
                <a:solidFill>
                  <a:schemeClr val="bg1"/>
                </a:solidFill>
                <a:latin typeface="DM Mono" panose="020B0509040201040103" pitchFamily="49" charset="77"/>
              </a:rPr>
              <a:t>LA JANAIS</a:t>
            </a:r>
          </a:p>
        </p:txBody>
      </p:sp>
      <p:sp>
        <p:nvSpPr>
          <p:cNvPr id="6" name="ZoneTexte 5">
            <a:extLst>
              <a:ext uri="{FF2B5EF4-FFF2-40B4-BE49-F238E27FC236}">
                <a16:creationId xmlns:a16="http://schemas.microsoft.com/office/drawing/2014/main" id="{900C76FD-AC31-BBA0-53A3-7DE7CDBCC0AC}"/>
              </a:ext>
            </a:extLst>
          </p:cNvPr>
          <p:cNvSpPr txBox="1"/>
          <p:nvPr userDrawn="1"/>
        </p:nvSpPr>
        <p:spPr>
          <a:xfrm>
            <a:off x="6226688" y="309078"/>
            <a:ext cx="2283713" cy="130510"/>
          </a:xfrm>
          <a:prstGeom prst="rect">
            <a:avLst/>
          </a:prstGeom>
          <a:noFill/>
        </p:spPr>
        <p:txBody>
          <a:bodyPr wrap="square" lIns="0" tIns="0" rIns="0" bIns="0" rtlCol="0" anchor="ctr">
            <a:noAutofit/>
          </a:bodyPr>
          <a:lstStyle/>
          <a:p>
            <a:r>
              <a:rPr lang="fr-FR" sz="800" spc="-150" baseline="0" dirty="0">
                <a:solidFill>
                  <a:schemeClr val="bg1"/>
                </a:solidFill>
                <a:effectLst/>
                <a:latin typeface="DM Mono" panose="020B0509040201040103" pitchFamily="49" charset="77"/>
              </a:rPr>
              <a:t>L’</a:t>
            </a:r>
            <a:r>
              <a:rPr lang="fr-FR" sz="800" spc="0" baseline="0" dirty="0">
                <a:solidFill>
                  <a:schemeClr val="bg1"/>
                </a:solidFill>
                <a:effectLst/>
                <a:latin typeface="DM Mono" panose="020B0509040201040103" pitchFamily="49" charset="77"/>
              </a:rPr>
              <a:t>EXCELLENCE INDUSTRIELLE BAS CARBONE</a:t>
            </a:r>
          </a:p>
        </p:txBody>
      </p:sp>
      <p:sp>
        <p:nvSpPr>
          <p:cNvPr id="7" name="Espace réservé du pied de page 10">
            <a:extLst>
              <a:ext uri="{FF2B5EF4-FFF2-40B4-BE49-F238E27FC236}">
                <a16:creationId xmlns:a16="http://schemas.microsoft.com/office/drawing/2014/main" id="{D4E5AA9F-51F6-F2F4-CB8B-AB95ADDBA8BF}"/>
              </a:ext>
            </a:extLst>
          </p:cNvPr>
          <p:cNvSpPr>
            <a:spLocks noGrp="1"/>
          </p:cNvSpPr>
          <p:nvPr>
            <p:ph type="ftr" sz="quarter" idx="3"/>
          </p:nvPr>
        </p:nvSpPr>
        <p:spPr>
          <a:xfrm>
            <a:off x="460375" y="6479765"/>
            <a:ext cx="2944420" cy="130510"/>
          </a:xfrm>
          <a:prstGeom prst="rect">
            <a:avLst/>
          </a:prstGeom>
        </p:spPr>
        <p:txBody>
          <a:bodyPr vert="horz" lIns="0" tIns="0" rIns="0" bIns="0" rtlCol="0" anchor="ctr"/>
          <a:lstStyle>
            <a:lvl1pPr algn="l">
              <a:defRPr lang="fr-FR" sz="800" kern="1200" spc="0">
                <a:solidFill>
                  <a:schemeClr val="bg1"/>
                </a:solidFill>
                <a:latin typeface="DM Mono" panose="020B0509040201040103" pitchFamily="49" charset="77"/>
                <a:ea typeface="+mn-ea"/>
                <a:cs typeface="+mn-cs"/>
              </a:defRPr>
            </a:lvl1pPr>
          </a:lstStyle>
          <a:p>
            <a:r>
              <a:rPr lang="fr-FR"/>
              <a:t>VOTRE PROJET D’IMPLANTATION EN BRETAGNE - RENNES</a:t>
            </a:r>
            <a:endParaRPr lang="fr-FR" dirty="0"/>
          </a:p>
        </p:txBody>
      </p:sp>
      <p:sp>
        <p:nvSpPr>
          <p:cNvPr id="8" name="Espace réservé de la date 13">
            <a:extLst>
              <a:ext uri="{FF2B5EF4-FFF2-40B4-BE49-F238E27FC236}">
                <a16:creationId xmlns:a16="http://schemas.microsoft.com/office/drawing/2014/main" id="{1F9A7D04-A5CF-BF90-E5DC-400BD0E7C637}"/>
              </a:ext>
            </a:extLst>
          </p:cNvPr>
          <p:cNvSpPr>
            <a:spLocks noGrp="1"/>
          </p:cNvSpPr>
          <p:nvPr>
            <p:ph type="dt" sz="half" idx="2"/>
          </p:nvPr>
        </p:nvSpPr>
        <p:spPr>
          <a:xfrm>
            <a:off x="6222249" y="6479766"/>
            <a:ext cx="654051" cy="130510"/>
          </a:xfrm>
          <a:prstGeom prst="rect">
            <a:avLst/>
          </a:prstGeom>
        </p:spPr>
        <p:txBody>
          <a:bodyPr vert="horz" lIns="0" tIns="0" rIns="0" bIns="0" rtlCol="0" anchor="ctr"/>
          <a:lstStyle>
            <a:lvl1pPr algn="l">
              <a:defRPr lang="fr-FR" sz="800" kern="1200" spc="0" smtClean="0">
                <a:solidFill>
                  <a:schemeClr val="bg1"/>
                </a:solidFill>
                <a:latin typeface="DM Mono" panose="020B0509040201040103" pitchFamily="49" charset="77"/>
                <a:ea typeface="+mn-ea"/>
                <a:cs typeface="+mn-cs"/>
              </a:defRPr>
            </a:lvl1pPr>
          </a:lstStyle>
          <a:p>
            <a:fld id="{E6160121-429C-478A-B6DC-571103D0B08B}" type="datetimeFigureOut">
              <a:rPr lang="fr-FR" smtClean="0"/>
              <a:pPr/>
              <a:t>31/05/2023</a:t>
            </a:fld>
            <a:endParaRPr lang="fr-FR" dirty="0"/>
          </a:p>
        </p:txBody>
      </p:sp>
      <p:sp>
        <p:nvSpPr>
          <p:cNvPr id="9" name="Espace réservé du numéro de diapositive 14">
            <a:extLst>
              <a:ext uri="{FF2B5EF4-FFF2-40B4-BE49-F238E27FC236}">
                <a16:creationId xmlns:a16="http://schemas.microsoft.com/office/drawing/2014/main" id="{BBB98381-7645-5436-1C79-369E065DCDD0}"/>
              </a:ext>
            </a:extLst>
          </p:cNvPr>
          <p:cNvSpPr>
            <a:spLocks noGrp="1"/>
          </p:cNvSpPr>
          <p:nvPr>
            <p:ph type="sldNum" sz="quarter" idx="4"/>
          </p:nvPr>
        </p:nvSpPr>
        <p:spPr>
          <a:xfrm>
            <a:off x="11306649" y="309078"/>
            <a:ext cx="423389" cy="130510"/>
          </a:xfrm>
          <a:prstGeom prst="rect">
            <a:avLst/>
          </a:prstGeom>
        </p:spPr>
        <p:txBody>
          <a:bodyPr vert="horz" lIns="0" tIns="0" rIns="0" bIns="0" rtlCol="0" anchor="ctr"/>
          <a:lstStyle>
            <a:lvl1pPr algn="r">
              <a:defRPr lang="fr-FR" sz="800" kern="1200" spc="0" smtClean="0">
                <a:solidFill>
                  <a:schemeClr val="bg1"/>
                </a:solidFill>
                <a:latin typeface="DM Mono" panose="020B0509040201040103" pitchFamily="49" charset="77"/>
                <a:ea typeface="+mn-ea"/>
                <a:cs typeface="+mn-cs"/>
              </a:defRPr>
            </a:lvl1pPr>
          </a:lstStyle>
          <a:p>
            <a:fld id="{B93D119E-F550-49F8-99ED-C438B1FB3E80}" type="slidenum">
              <a:rPr lang="fr-FR" smtClean="0"/>
              <a:pPr/>
              <a:t>‹N°›</a:t>
            </a:fld>
            <a:endParaRPr lang="fr-FR" dirty="0"/>
          </a:p>
        </p:txBody>
      </p:sp>
      <p:sp>
        <p:nvSpPr>
          <p:cNvPr id="4" name="Titre 3">
            <a:extLst>
              <a:ext uri="{FF2B5EF4-FFF2-40B4-BE49-F238E27FC236}">
                <a16:creationId xmlns:a16="http://schemas.microsoft.com/office/drawing/2014/main" id="{FFE3FAA4-39AF-2097-8857-DA4B671857F1}"/>
              </a:ext>
            </a:extLst>
          </p:cNvPr>
          <p:cNvSpPr>
            <a:spLocks noGrp="1"/>
          </p:cNvSpPr>
          <p:nvPr>
            <p:ph type="title" hasCustomPrompt="1"/>
          </p:nvPr>
        </p:nvSpPr>
        <p:spPr/>
        <p:txBody>
          <a:bodyPr/>
          <a:lstStyle>
            <a:lvl1pPr>
              <a:defRPr>
                <a:solidFill>
                  <a:schemeClr val="bg1"/>
                </a:solidFill>
              </a:defRPr>
            </a:lvl1pPr>
          </a:lstStyle>
          <a:p>
            <a:r>
              <a:rPr lang="fr-FR" dirty="0"/>
              <a:t>Titre de la slide</a:t>
            </a:r>
          </a:p>
        </p:txBody>
      </p:sp>
      <p:sp>
        <p:nvSpPr>
          <p:cNvPr id="17" name="Espace réservé du texte 22">
            <a:extLst>
              <a:ext uri="{FF2B5EF4-FFF2-40B4-BE49-F238E27FC236}">
                <a16:creationId xmlns:a16="http://schemas.microsoft.com/office/drawing/2014/main" id="{27478ABE-9275-082C-AF13-9F01C4727C3E}"/>
              </a:ext>
            </a:extLst>
          </p:cNvPr>
          <p:cNvSpPr>
            <a:spLocks noGrp="1"/>
          </p:cNvSpPr>
          <p:nvPr>
            <p:ph type="body" sz="quarter" idx="26" hasCustomPrompt="1"/>
          </p:nvPr>
        </p:nvSpPr>
        <p:spPr>
          <a:xfrm>
            <a:off x="2148636" y="2669563"/>
            <a:ext cx="9581402" cy="1654299"/>
          </a:xfrm>
        </p:spPr>
        <p:txBody>
          <a:bodyPr wrap="square">
            <a:spAutoFit/>
          </a:bodyPr>
          <a:lstStyle>
            <a:lvl1pPr marL="0" indent="0">
              <a:lnSpc>
                <a:spcPct val="100000"/>
              </a:lnSpc>
              <a:spcAft>
                <a:spcPts val="300"/>
              </a:spcAft>
              <a:buFont typeface="Arial" panose="020B0604020202020204" pitchFamily="34" charset="0"/>
              <a:buNone/>
              <a:defRPr sz="2500" b="0">
                <a:solidFill>
                  <a:schemeClr val="bg1"/>
                </a:solidFill>
                <a:latin typeface="+mj-lt"/>
              </a:defRPr>
            </a:lvl1pPr>
            <a:lvl2pPr marL="176400" indent="-176400">
              <a:lnSpc>
                <a:spcPct val="100000"/>
              </a:lnSpc>
              <a:spcAft>
                <a:spcPts val="300"/>
              </a:spcAft>
              <a:buFont typeface="Arial" panose="020B0604020202020204" pitchFamily="34" charset="0"/>
              <a:buChar char="•"/>
              <a:defRPr sz="2500" b="0" cap="none" baseline="0">
                <a:solidFill>
                  <a:schemeClr val="bg1"/>
                </a:solidFill>
                <a:latin typeface="+mj-lt"/>
              </a:defRPr>
            </a:lvl2pPr>
            <a:lvl3pPr marL="284400" indent="-176400">
              <a:lnSpc>
                <a:spcPct val="100000"/>
              </a:lnSpc>
              <a:spcAft>
                <a:spcPts val="300"/>
              </a:spcAft>
              <a:buFont typeface="Alliance Platt" panose="00000500000000000000" pitchFamily="50" charset="0"/>
              <a:buChar char="↗"/>
              <a:defRPr sz="2500" b="0">
                <a:solidFill>
                  <a:schemeClr val="bg1"/>
                </a:solidFill>
                <a:latin typeface="+mj-lt"/>
              </a:defRPr>
            </a:lvl3pPr>
            <a:lvl4pPr marL="0" indent="0">
              <a:lnSpc>
                <a:spcPct val="100000"/>
              </a:lnSpc>
              <a:spcBef>
                <a:spcPts val="1200"/>
              </a:spcBef>
              <a:spcAft>
                <a:spcPts val="0"/>
              </a:spcAft>
              <a:buFont typeface="Arial" panose="020B0604020202020204" pitchFamily="34" charset="0"/>
              <a:buNone/>
              <a:defRPr sz="1500" b="0">
                <a:solidFill>
                  <a:schemeClr val="bg1"/>
                </a:solidFill>
                <a:latin typeface="+mj-lt"/>
              </a:defRPr>
            </a:lvl4pPr>
            <a:lvl5pPr marL="0" indent="0">
              <a:lnSpc>
                <a:spcPct val="100000"/>
              </a:lnSpc>
              <a:spcBef>
                <a:spcPts val="1200"/>
              </a:spcBef>
              <a:spcAft>
                <a:spcPts val="0"/>
              </a:spcAft>
              <a:buFont typeface="Arial" panose="020B0604020202020204" pitchFamily="34" charset="0"/>
              <a:buNone/>
              <a:defRPr sz="1500" b="0">
                <a:solidFill>
                  <a:schemeClr val="bg1"/>
                </a:solidFill>
                <a:latin typeface="+mj-lt"/>
              </a:defRPr>
            </a:lvl5pPr>
            <a:lvl6pPr marL="0" indent="0">
              <a:lnSpc>
                <a:spcPct val="100000"/>
              </a:lnSpc>
              <a:spcBef>
                <a:spcPts val="1200"/>
              </a:spcBef>
              <a:spcAft>
                <a:spcPts val="0"/>
              </a:spcAft>
              <a:buFont typeface="Arial" panose="020B0604020202020204" pitchFamily="34" charset="0"/>
              <a:buNone/>
              <a:defRPr sz="1500" b="0">
                <a:solidFill>
                  <a:schemeClr val="bg1"/>
                </a:solidFill>
                <a:latin typeface="+mj-lt"/>
              </a:defRPr>
            </a:lvl6pPr>
            <a:lvl7pPr marL="0" indent="0">
              <a:lnSpc>
                <a:spcPct val="100000"/>
              </a:lnSpc>
              <a:spcBef>
                <a:spcPts val="1200"/>
              </a:spcBef>
              <a:spcAft>
                <a:spcPts val="0"/>
              </a:spcAft>
              <a:buFont typeface="Arial" panose="020B0604020202020204" pitchFamily="34" charset="0"/>
              <a:buNone/>
              <a:defRPr sz="1500" b="0">
                <a:solidFill>
                  <a:schemeClr val="bg1"/>
                </a:solidFill>
                <a:latin typeface="+mj-lt"/>
              </a:defRPr>
            </a:lvl7pPr>
            <a:lvl8pPr marL="0" indent="0">
              <a:lnSpc>
                <a:spcPct val="100000"/>
              </a:lnSpc>
              <a:spcBef>
                <a:spcPts val="1200"/>
              </a:spcBef>
              <a:spcAft>
                <a:spcPts val="0"/>
              </a:spcAft>
              <a:buFont typeface="Arial" panose="020B0604020202020204" pitchFamily="34" charset="0"/>
              <a:buNone/>
              <a:defRPr sz="1500" b="0">
                <a:solidFill>
                  <a:schemeClr val="bg1"/>
                </a:solidFill>
                <a:latin typeface="+mj-lt"/>
              </a:defRPr>
            </a:lvl8pPr>
            <a:lvl9pPr marL="0" indent="0">
              <a:lnSpc>
                <a:spcPct val="100000"/>
              </a:lnSpc>
              <a:spcBef>
                <a:spcPts val="1200"/>
              </a:spcBef>
              <a:spcAft>
                <a:spcPts val="0"/>
              </a:spcAft>
              <a:buFont typeface="Arial" panose="020B0604020202020204" pitchFamily="34" charset="0"/>
              <a:buNone/>
              <a:defRPr sz="1500" b="0">
                <a:solidFill>
                  <a:schemeClr val="bg1"/>
                </a:solidFill>
                <a:latin typeface="+mj-lt"/>
              </a:defRPr>
            </a:lvl9pPr>
          </a:lstStyle>
          <a:p>
            <a:pPr lvl="0"/>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p>
          <a:p>
            <a:pPr lvl="1"/>
            <a:r>
              <a:rPr lang="fr-FR" dirty="0" err="1"/>
              <a:t>Donec</a:t>
            </a:r>
            <a:r>
              <a:rPr lang="fr-FR" dirty="0"/>
              <a:t> et </a:t>
            </a:r>
            <a:r>
              <a:rPr lang="fr-FR" dirty="0" err="1"/>
              <a:t>nisl</a:t>
            </a:r>
            <a:r>
              <a:rPr lang="fr-FR" dirty="0"/>
              <a:t> id </a:t>
            </a:r>
            <a:r>
              <a:rPr lang="fr-FR" dirty="0" err="1"/>
              <a:t>elit</a:t>
            </a:r>
            <a:r>
              <a:rPr lang="fr-FR" dirty="0"/>
              <a:t> </a:t>
            </a:r>
            <a:r>
              <a:rPr lang="fr-FR" dirty="0" err="1"/>
              <a:t>volutpat</a:t>
            </a:r>
            <a:r>
              <a:rPr lang="fr-FR" dirty="0"/>
              <a:t> mollis at </a:t>
            </a:r>
            <a:r>
              <a:rPr lang="fr-FR" dirty="0" err="1"/>
              <a:t>at</a:t>
            </a:r>
            <a:r>
              <a:rPr lang="fr-FR" dirty="0"/>
              <a:t> ex. </a:t>
            </a:r>
          </a:p>
          <a:p>
            <a:pPr lvl="2"/>
            <a:r>
              <a:rPr lang="fr-FR" dirty="0" err="1"/>
              <a:t>Quisque</a:t>
            </a:r>
            <a:r>
              <a:rPr lang="fr-FR" dirty="0"/>
              <a:t> </a:t>
            </a:r>
            <a:r>
              <a:rPr lang="fr-FR" dirty="0" err="1"/>
              <a:t>vulputate</a:t>
            </a:r>
            <a:r>
              <a:rPr lang="fr-FR" dirty="0"/>
              <a:t> </a:t>
            </a:r>
            <a:r>
              <a:rPr lang="fr-FR" dirty="0" err="1"/>
              <a:t>nisi</a:t>
            </a:r>
            <a:r>
              <a:rPr lang="fr-FR" dirty="0"/>
              <a:t> </a:t>
            </a:r>
            <a:r>
              <a:rPr lang="fr-FR" dirty="0" err="1"/>
              <a:t>ac</a:t>
            </a:r>
            <a:r>
              <a:rPr lang="fr-FR" dirty="0"/>
              <a:t> </a:t>
            </a:r>
            <a:r>
              <a:rPr lang="fr-FR" dirty="0" err="1"/>
              <a:t>volutpat</a:t>
            </a:r>
            <a:r>
              <a:rPr lang="fr-FR" dirty="0"/>
              <a:t> </a:t>
            </a:r>
            <a:r>
              <a:rPr lang="fr-FR" dirty="0" err="1"/>
              <a:t>ullamcorper</a:t>
            </a:r>
            <a:r>
              <a:rPr lang="fr-FR" dirty="0"/>
              <a:t>. </a:t>
            </a:r>
          </a:p>
          <a:p>
            <a:pPr lvl="3"/>
            <a:r>
              <a:rPr lang="fr-FR" dirty="0"/>
              <a:t>Nam ut </a:t>
            </a:r>
            <a:r>
              <a:rPr lang="fr-FR" dirty="0" err="1"/>
              <a:t>lorem</a:t>
            </a:r>
            <a:r>
              <a:rPr lang="fr-FR" dirty="0"/>
              <a:t> </a:t>
            </a:r>
            <a:r>
              <a:rPr lang="fr-FR" dirty="0" err="1"/>
              <a:t>odio</a:t>
            </a:r>
            <a:r>
              <a:rPr lang="fr-FR" dirty="0"/>
              <a:t>. Nam </a:t>
            </a:r>
            <a:r>
              <a:rPr lang="fr-FR" dirty="0" err="1"/>
              <a:t>hendrerit</a:t>
            </a:r>
            <a:r>
              <a:rPr lang="fr-FR" dirty="0"/>
              <a:t> </a:t>
            </a:r>
            <a:r>
              <a:rPr lang="fr-FR" dirty="0" err="1"/>
              <a:t>malesuada</a:t>
            </a:r>
            <a:r>
              <a:rPr lang="fr-FR" dirty="0"/>
              <a:t> </a:t>
            </a:r>
            <a:r>
              <a:rPr lang="fr-FR" dirty="0" err="1"/>
              <a:t>urna</a:t>
            </a:r>
            <a:r>
              <a:rPr lang="fr-FR" dirty="0"/>
              <a:t>, </a:t>
            </a:r>
            <a:r>
              <a:rPr lang="fr-FR" dirty="0" err="1"/>
              <a:t>vel</a:t>
            </a:r>
            <a:r>
              <a:rPr lang="fr-FR" dirty="0"/>
              <a:t> </a:t>
            </a:r>
            <a:r>
              <a:rPr lang="fr-FR" dirty="0" err="1"/>
              <a:t>elementum</a:t>
            </a:r>
            <a:r>
              <a:rPr lang="fr-FR" dirty="0"/>
              <a:t> </a:t>
            </a:r>
            <a:r>
              <a:rPr lang="fr-FR" dirty="0" err="1"/>
              <a:t>eros</a:t>
            </a:r>
            <a:r>
              <a:rPr lang="fr-FR" dirty="0"/>
              <a:t> rhoncus vitae.</a:t>
            </a:r>
          </a:p>
        </p:txBody>
      </p:sp>
    </p:spTree>
    <p:extLst>
      <p:ext uri="{BB962C8B-B14F-4D97-AF65-F5344CB8AC3E}">
        <p14:creationId xmlns:p14="http://schemas.microsoft.com/office/powerpoint/2010/main" val="7623411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LIDE DE FIN">
    <p:bg>
      <p:bgPr>
        <a:solidFill>
          <a:schemeClr val="tx1"/>
        </a:solidFill>
        <a:effectLst/>
      </p:bgPr>
    </p:bg>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5032BFCF-F017-CAB7-DC90-0E6F5C071929}"/>
              </a:ext>
            </a:extLst>
          </p:cNvPr>
          <p:cNvPicPr>
            <a:picLocks noChangeAspect="1"/>
          </p:cNvPicPr>
          <p:nvPr userDrawn="1"/>
        </p:nvPicPr>
        <p:blipFill>
          <a:blip r:embed="rId2"/>
          <a:stretch>
            <a:fillRect/>
          </a:stretch>
        </p:blipFill>
        <p:spPr>
          <a:xfrm>
            <a:off x="474587" y="368390"/>
            <a:ext cx="1744009" cy="1699126"/>
          </a:xfrm>
          <a:prstGeom prst="rect">
            <a:avLst/>
          </a:prstGeom>
        </p:spPr>
      </p:pic>
      <p:pic>
        <p:nvPicPr>
          <p:cNvPr id="3" name="Image 2">
            <a:extLst>
              <a:ext uri="{FF2B5EF4-FFF2-40B4-BE49-F238E27FC236}">
                <a16:creationId xmlns:a16="http://schemas.microsoft.com/office/drawing/2014/main" id="{3871D74F-5CAF-8E5C-18FF-478E28B02E36}"/>
              </a:ext>
            </a:extLst>
          </p:cNvPr>
          <p:cNvPicPr>
            <a:picLocks noChangeAspect="1"/>
          </p:cNvPicPr>
          <p:nvPr userDrawn="1"/>
        </p:nvPicPr>
        <p:blipFill>
          <a:blip r:embed="rId3"/>
          <a:stretch>
            <a:fillRect/>
          </a:stretch>
        </p:blipFill>
        <p:spPr>
          <a:xfrm>
            <a:off x="8112125" y="5875809"/>
            <a:ext cx="3633270" cy="703827"/>
          </a:xfrm>
          <a:prstGeom prst="rect">
            <a:avLst/>
          </a:prstGeom>
        </p:spPr>
      </p:pic>
    </p:spTree>
    <p:extLst>
      <p:ext uri="{BB962C8B-B14F-4D97-AF65-F5344CB8AC3E}">
        <p14:creationId xmlns:p14="http://schemas.microsoft.com/office/powerpoint/2010/main" val="35265162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VIDE BLANC">
    <p:spTree>
      <p:nvGrpSpPr>
        <p:cNvPr id="1" name=""/>
        <p:cNvGrpSpPr/>
        <p:nvPr/>
      </p:nvGrpSpPr>
      <p:grpSpPr>
        <a:xfrm>
          <a:off x="0" y="0"/>
          <a:ext cx="0" cy="0"/>
          <a:chOff x="0" y="0"/>
          <a:chExt cx="0" cy="0"/>
        </a:xfrm>
      </p:grpSpPr>
      <p:sp>
        <p:nvSpPr>
          <p:cNvPr id="3" name="Espace réservé du pied de page 10">
            <a:extLst>
              <a:ext uri="{FF2B5EF4-FFF2-40B4-BE49-F238E27FC236}">
                <a16:creationId xmlns:a16="http://schemas.microsoft.com/office/drawing/2014/main" id="{B0C93831-8A94-B534-EB27-1B31FCA90300}"/>
              </a:ext>
            </a:extLst>
          </p:cNvPr>
          <p:cNvSpPr>
            <a:spLocks noGrp="1"/>
          </p:cNvSpPr>
          <p:nvPr>
            <p:ph type="ftr" sz="quarter" idx="3"/>
          </p:nvPr>
        </p:nvSpPr>
        <p:spPr>
          <a:xfrm>
            <a:off x="460375" y="6479765"/>
            <a:ext cx="2944420" cy="130510"/>
          </a:xfrm>
          <a:prstGeom prst="rect">
            <a:avLst/>
          </a:prstGeom>
        </p:spPr>
        <p:txBody>
          <a:bodyPr vert="horz" lIns="0" tIns="0" rIns="0" bIns="0" rtlCol="0" anchor="ctr"/>
          <a:lstStyle>
            <a:lvl1pPr algn="l">
              <a:defRPr lang="fr-FR" sz="800" kern="1200" spc="0">
                <a:solidFill>
                  <a:schemeClr val="tx1"/>
                </a:solidFill>
                <a:latin typeface="DM Mono" panose="020B0509040201040103" pitchFamily="49" charset="77"/>
                <a:ea typeface="+mn-ea"/>
                <a:cs typeface="+mn-cs"/>
              </a:defRPr>
            </a:lvl1pPr>
          </a:lstStyle>
          <a:p>
            <a:r>
              <a:rPr lang="fr-FR"/>
              <a:t>VOTRE PROJET D’IMPLANTATION EN BRETAGNE - RENNES</a:t>
            </a:r>
            <a:endParaRPr lang="fr-FR" dirty="0"/>
          </a:p>
        </p:txBody>
      </p:sp>
      <p:sp>
        <p:nvSpPr>
          <p:cNvPr id="4" name="Espace réservé de la date 13">
            <a:extLst>
              <a:ext uri="{FF2B5EF4-FFF2-40B4-BE49-F238E27FC236}">
                <a16:creationId xmlns:a16="http://schemas.microsoft.com/office/drawing/2014/main" id="{1C7EB66F-161E-BD00-D2C9-54FDF9CE46C3}"/>
              </a:ext>
            </a:extLst>
          </p:cNvPr>
          <p:cNvSpPr>
            <a:spLocks noGrp="1"/>
          </p:cNvSpPr>
          <p:nvPr>
            <p:ph type="dt" sz="half" idx="2"/>
          </p:nvPr>
        </p:nvSpPr>
        <p:spPr>
          <a:xfrm>
            <a:off x="6222249" y="6479766"/>
            <a:ext cx="654051" cy="130510"/>
          </a:xfrm>
          <a:prstGeom prst="rect">
            <a:avLst/>
          </a:prstGeom>
        </p:spPr>
        <p:txBody>
          <a:bodyPr vert="horz" lIns="0" tIns="0" rIns="0" bIns="0" rtlCol="0" anchor="ctr"/>
          <a:lstStyle>
            <a:lvl1pPr algn="l">
              <a:defRPr lang="fr-FR" sz="800" kern="1200" spc="0" smtClean="0">
                <a:solidFill>
                  <a:schemeClr val="tx1"/>
                </a:solidFill>
                <a:latin typeface="DM Mono" panose="020B0509040201040103" pitchFamily="49" charset="77"/>
                <a:ea typeface="+mn-ea"/>
                <a:cs typeface="+mn-cs"/>
              </a:defRPr>
            </a:lvl1pPr>
          </a:lstStyle>
          <a:p>
            <a:fld id="{E6160121-429C-478A-B6DC-571103D0B08B}" type="datetimeFigureOut">
              <a:rPr lang="fr-FR" smtClean="0"/>
              <a:pPr/>
              <a:t>31/05/2023</a:t>
            </a:fld>
            <a:endParaRPr lang="fr-FR" dirty="0"/>
          </a:p>
        </p:txBody>
      </p:sp>
      <p:sp>
        <p:nvSpPr>
          <p:cNvPr id="5" name="Espace réservé du numéro de diapositive 14">
            <a:extLst>
              <a:ext uri="{FF2B5EF4-FFF2-40B4-BE49-F238E27FC236}">
                <a16:creationId xmlns:a16="http://schemas.microsoft.com/office/drawing/2014/main" id="{23A0BC23-3E3F-D1F6-D581-0DF1C3107F36}"/>
              </a:ext>
            </a:extLst>
          </p:cNvPr>
          <p:cNvSpPr>
            <a:spLocks noGrp="1"/>
          </p:cNvSpPr>
          <p:nvPr>
            <p:ph type="sldNum" sz="quarter" idx="4"/>
          </p:nvPr>
        </p:nvSpPr>
        <p:spPr>
          <a:xfrm>
            <a:off x="11306649" y="309078"/>
            <a:ext cx="423389" cy="130510"/>
          </a:xfrm>
          <a:prstGeom prst="rect">
            <a:avLst/>
          </a:prstGeom>
        </p:spPr>
        <p:txBody>
          <a:bodyPr vert="horz" lIns="0" tIns="0" rIns="0" bIns="0" rtlCol="0" anchor="ctr"/>
          <a:lstStyle>
            <a:lvl1pPr algn="r">
              <a:defRPr lang="fr-FR" sz="800" kern="1200" spc="0" smtClean="0">
                <a:solidFill>
                  <a:schemeClr val="tx1"/>
                </a:solidFill>
                <a:latin typeface="DM Mono" panose="020B0509040201040103" pitchFamily="49" charset="77"/>
                <a:ea typeface="+mn-ea"/>
                <a:cs typeface="+mn-cs"/>
              </a:defRPr>
            </a:lvl1pPr>
          </a:lstStyle>
          <a:p>
            <a:fld id="{B93D119E-F550-49F8-99ED-C438B1FB3E80}" type="slidenum">
              <a:rPr lang="fr-FR" smtClean="0"/>
              <a:pPr/>
              <a:t>‹N°›</a:t>
            </a:fld>
            <a:endParaRPr lang="fr-FR" dirty="0"/>
          </a:p>
        </p:txBody>
      </p:sp>
      <p:sp>
        <p:nvSpPr>
          <p:cNvPr id="8" name="ZoneTexte 7">
            <a:extLst>
              <a:ext uri="{FF2B5EF4-FFF2-40B4-BE49-F238E27FC236}">
                <a16:creationId xmlns:a16="http://schemas.microsoft.com/office/drawing/2014/main" id="{7905AF13-81DC-7C25-D972-86D5F985871C}"/>
              </a:ext>
            </a:extLst>
          </p:cNvPr>
          <p:cNvSpPr txBox="1"/>
          <p:nvPr userDrawn="1"/>
        </p:nvSpPr>
        <p:spPr>
          <a:xfrm>
            <a:off x="460375" y="309078"/>
            <a:ext cx="615390" cy="130510"/>
          </a:xfrm>
          <a:prstGeom prst="rect">
            <a:avLst/>
          </a:prstGeom>
          <a:noFill/>
        </p:spPr>
        <p:txBody>
          <a:bodyPr wrap="square" lIns="0" tIns="0" rIns="0" bIns="0" rtlCol="0" anchor="ctr">
            <a:noAutofit/>
          </a:bodyPr>
          <a:lstStyle/>
          <a:p>
            <a:r>
              <a:rPr lang="fr-FR" sz="800" dirty="0">
                <a:latin typeface="DM Mono" panose="020B0509040201040103" pitchFamily="49" charset="77"/>
              </a:rPr>
              <a:t>LA JANAIS</a:t>
            </a:r>
          </a:p>
        </p:txBody>
      </p:sp>
      <p:sp>
        <p:nvSpPr>
          <p:cNvPr id="9" name="ZoneTexte 8">
            <a:extLst>
              <a:ext uri="{FF2B5EF4-FFF2-40B4-BE49-F238E27FC236}">
                <a16:creationId xmlns:a16="http://schemas.microsoft.com/office/drawing/2014/main" id="{584E183F-28F3-E113-8017-7CC7F90D6D9E}"/>
              </a:ext>
            </a:extLst>
          </p:cNvPr>
          <p:cNvSpPr txBox="1"/>
          <p:nvPr userDrawn="1"/>
        </p:nvSpPr>
        <p:spPr>
          <a:xfrm>
            <a:off x="6226688" y="309078"/>
            <a:ext cx="2283713" cy="130510"/>
          </a:xfrm>
          <a:prstGeom prst="rect">
            <a:avLst/>
          </a:prstGeom>
          <a:noFill/>
        </p:spPr>
        <p:txBody>
          <a:bodyPr wrap="square" lIns="0" tIns="0" rIns="0" bIns="0" rtlCol="0" anchor="ctr">
            <a:noAutofit/>
          </a:bodyPr>
          <a:lstStyle/>
          <a:p>
            <a:r>
              <a:rPr lang="fr-FR" sz="800" spc="-150" baseline="0" dirty="0">
                <a:effectLst/>
                <a:latin typeface="DM Mono" panose="020B0509040201040103" pitchFamily="49" charset="77"/>
              </a:rPr>
              <a:t>L’</a:t>
            </a:r>
            <a:r>
              <a:rPr lang="fr-FR" sz="800" spc="0" baseline="0" dirty="0">
                <a:effectLst/>
                <a:latin typeface="DM Mono" panose="020B0509040201040103" pitchFamily="49" charset="77"/>
              </a:rPr>
              <a:t>EXCELLENCE INDUSTRIELLE BAS CARBONE</a:t>
            </a:r>
          </a:p>
        </p:txBody>
      </p:sp>
      <p:sp>
        <p:nvSpPr>
          <p:cNvPr id="2" name="Titre 1">
            <a:extLst>
              <a:ext uri="{FF2B5EF4-FFF2-40B4-BE49-F238E27FC236}">
                <a16:creationId xmlns:a16="http://schemas.microsoft.com/office/drawing/2014/main" id="{1A31430F-BD1E-48FF-608F-18BA825A1A5E}"/>
              </a:ext>
            </a:extLst>
          </p:cNvPr>
          <p:cNvSpPr>
            <a:spLocks noGrp="1"/>
          </p:cNvSpPr>
          <p:nvPr>
            <p:ph type="title" hasCustomPrompt="1"/>
          </p:nvPr>
        </p:nvSpPr>
        <p:spPr/>
        <p:txBody>
          <a:bodyPr/>
          <a:lstStyle>
            <a:lvl1pPr>
              <a:defRPr/>
            </a:lvl1pPr>
          </a:lstStyle>
          <a:p>
            <a:r>
              <a:rPr lang="fr-FR" dirty="0"/>
              <a:t>Titre</a:t>
            </a:r>
          </a:p>
        </p:txBody>
      </p:sp>
    </p:spTree>
    <p:extLst>
      <p:ext uri="{BB962C8B-B14F-4D97-AF65-F5344CB8AC3E}">
        <p14:creationId xmlns:p14="http://schemas.microsoft.com/office/powerpoint/2010/main" val="1920619240"/>
      </p:ext>
    </p:extLst>
  </p:cSld>
  <p:clrMapOvr>
    <a:masterClrMapping/>
  </p:clrMapOvr>
  <p:hf hdr="0"/>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D'INTRODUCTION AVEC IMAG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12" name="Image 11">
            <a:extLst>
              <a:ext uri="{FF2B5EF4-FFF2-40B4-BE49-F238E27FC236}">
                <a16:creationId xmlns:a16="http://schemas.microsoft.com/office/drawing/2014/main" id="{3028E335-A491-B2EB-B2CC-E6240F9B82D1}"/>
              </a:ext>
            </a:extLst>
          </p:cNvPr>
          <p:cNvPicPr>
            <a:picLocks noChangeAspect="1"/>
          </p:cNvPicPr>
          <p:nvPr userDrawn="1"/>
        </p:nvPicPr>
        <p:blipFill>
          <a:blip r:embed="rId3"/>
          <a:stretch>
            <a:fillRect/>
          </a:stretch>
        </p:blipFill>
        <p:spPr>
          <a:xfrm>
            <a:off x="443822" y="361053"/>
            <a:ext cx="6702967" cy="954838"/>
          </a:xfrm>
          <a:prstGeom prst="rect">
            <a:avLst/>
          </a:prstGeom>
        </p:spPr>
      </p:pic>
      <p:pic>
        <p:nvPicPr>
          <p:cNvPr id="14" name="Image 13">
            <a:extLst>
              <a:ext uri="{FF2B5EF4-FFF2-40B4-BE49-F238E27FC236}">
                <a16:creationId xmlns:a16="http://schemas.microsoft.com/office/drawing/2014/main" id="{4374D6D0-BE0B-3B3B-EBD6-45D94613A449}"/>
              </a:ext>
            </a:extLst>
          </p:cNvPr>
          <p:cNvPicPr>
            <a:picLocks noChangeAspect="1"/>
          </p:cNvPicPr>
          <p:nvPr userDrawn="1"/>
        </p:nvPicPr>
        <p:blipFill>
          <a:blip r:embed="rId4"/>
          <a:stretch>
            <a:fillRect/>
          </a:stretch>
        </p:blipFill>
        <p:spPr>
          <a:xfrm>
            <a:off x="443822" y="6103034"/>
            <a:ext cx="479321" cy="479321"/>
          </a:xfrm>
          <a:prstGeom prst="rect">
            <a:avLst/>
          </a:prstGeom>
        </p:spPr>
      </p:pic>
      <p:pic>
        <p:nvPicPr>
          <p:cNvPr id="15" name="Image 14">
            <a:extLst>
              <a:ext uri="{FF2B5EF4-FFF2-40B4-BE49-F238E27FC236}">
                <a16:creationId xmlns:a16="http://schemas.microsoft.com/office/drawing/2014/main" id="{593E4938-E94D-0707-E5D9-5E387687B327}"/>
              </a:ext>
            </a:extLst>
          </p:cNvPr>
          <p:cNvPicPr>
            <a:picLocks noChangeAspect="1"/>
          </p:cNvPicPr>
          <p:nvPr userDrawn="1"/>
        </p:nvPicPr>
        <p:blipFill>
          <a:blip r:embed="rId5"/>
          <a:stretch>
            <a:fillRect/>
          </a:stretch>
        </p:blipFill>
        <p:spPr>
          <a:xfrm>
            <a:off x="1295664" y="6204819"/>
            <a:ext cx="1327448" cy="275750"/>
          </a:xfrm>
          <a:prstGeom prst="rect">
            <a:avLst/>
          </a:prstGeom>
        </p:spPr>
      </p:pic>
      <p:pic>
        <p:nvPicPr>
          <p:cNvPr id="16" name="Image 15">
            <a:extLst>
              <a:ext uri="{FF2B5EF4-FFF2-40B4-BE49-F238E27FC236}">
                <a16:creationId xmlns:a16="http://schemas.microsoft.com/office/drawing/2014/main" id="{47983508-D70B-CC63-0859-B99F71DEA877}"/>
              </a:ext>
            </a:extLst>
          </p:cNvPr>
          <p:cNvPicPr>
            <a:picLocks noChangeAspect="1"/>
          </p:cNvPicPr>
          <p:nvPr userDrawn="1"/>
        </p:nvPicPr>
        <p:blipFill>
          <a:blip r:embed="rId6"/>
          <a:stretch>
            <a:fillRect/>
          </a:stretch>
        </p:blipFill>
        <p:spPr>
          <a:xfrm>
            <a:off x="2888057" y="6114095"/>
            <a:ext cx="1403348" cy="457199"/>
          </a:xfrm>
          <a:prstGeom prst="rect">
            <a:avLst/>
          </a:prstGeom>
        </p:spPr>
      </p:pic>
      <p:cxnSp>
        <p:nvCxnSpPr>
          <p:cNvPr id="4" name="Connecteur droit 3">
            <a:extLst>
              <a:ext uri="{FF2B5EF4-FFF2-40B4-BE49-F238E27FC236}">
                <a16:creationId xmlns:a16="http://schemas.microsoft.com/office/drawing/2014/main" id="{F816C99E-AB52-75D4-814B-561306184643}"/>
              </a:ext>
            </a:extLst>
          </p:cNvPr>
          <p:cNvCxnSpPr>
            <a:cxnSpLocks/>
          </p:cNvCxnSpPr>
          <p:nvPr userDrawn="1"/>
        </p:nvCxnSpPr>
        <p:spPr>
          <a:xfrm>
            <a:off x="460554" y="2939626"/>
            <a:ext cx="132113" cy="424"/>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Espace réservé du texte 22">
            <a:extLst>
              <a:ext uri="{FF2B5EF4-FFF2-40B4-BE49-F238E27FC236}">
                <a16:creationId xmlns:a16="http://schemas.microsoft.com/office/drawing/2014/main" id="{54B8151C-A9A5-5A98-1DED-5318A3C1A78B}"/>
              </a:ext>
            </a:extLst>
          </p:cNvPr>
          <p:cNvSpPr>
            <a:spLocks noGrp="1"/>
          </p:cNvSpPr>
          <p:nvPr>
            <p:ph type="body" sz="quarter" idx="12" hasCustomPrompt="1"/>
          </p:nvPr>
        </p:nvSpPr>
        <p:spPr>
          <a:xfrm>
            <a:off x="443821" y="2432430"/>
            <a:ext cx="5528353" cy="351315"/>
          </a:xfrm>
        </p:spPr>
        <p:txBody>
          <a:bodyPr wrap="square">
            <a:spAutoFit/>
          </a:bodyPr>
          <a:lstStyle>
            <a:lvl1pPr marL="0" indent="0">
              <a:lnSpc>
                <a:spcPct val="90000"/>
              </a:lnSpc>
              <a:spcAft>
                <a:spcPts val="0"/>
              </a:spcAft>
              <a:buFont typeface="Arial" panose="020B0604020202020204" pitchFamily="34" charset="0"/>
              <a:buNone/>
              <a:defRPr sz="2500" b="1">
                <a:latin typeface="+mj-lt"/>
              </a:defRPr>
            </a:lvl1pPr>
            <a:lvl2pPr marL="0" indent="0">
              <a:lnSpc>
                <a:spcPct val="90000"/>
              </a:lnSpc>
              <a:spcAft>
                <a:spcPts val="0"/>
              </a:spcAft>
              <a:buFont typeface="Arial" panose="020B0604020202020204" pitchFamily="34" charset="0"/>
              <a:buNone/>
              <a:defRPr sz="2500" b="1">
                <a:latin typeface="+mj-lt"/>
              </a:defRPr>
            </a:lvl2pPr>
            <a:lvl3pPr marL="0" indent="0">
              <a:lnSpc>
                <a:spcPct val="90000"/>
              </a:lnSpc>
              <a:spcAft>
                <a:spcPts val="0"/>
              </a:spcAft>
              <a:buFont typeface="Arial" panose="020B0604020202020204" pitchFamily="34" charset="0"/>
              <a:buNone/>
              <a:defRPr sz="2500" b="1">
                <a:latin typeface="+mj-lt"/>
              </a:defRPr>
            </a:lvl3pPr>
            <a:lvl4pPr marL="0" indent="0">
              <a:lnSpc>
                <a:spcPct val="90000"/>
              </a:lnSpc>
              <a:spcAft>
                <a:spcPts val="0"/>
              </a:spcAft>
              <a:buNone/>
              <a:defRPr sz="2500" b="1">
                <a:latin typeface="+mj-lt"/>
              </a:defRPr>
            </a:lvl4pPr>
            <a:lvl5pPr marL="0" indent="0">
              <a:lnSpc>
                <a:spcPct val="90000"/>
              </a:lnSpc>
              <a:spcAft>
                <a:spcPts val="0"/>
              </a:spcAft>
              <a:buNone/>
              <a:defRPr sz="2500" b="1">
                <a:latin typeface="+mj-lt"/>
              </a:defRPr>
            </a:lvl5pPr>
            <a:lvl6pPr marL="0" indent="0">
              <a:lnSpc>
                <a:spcPct val="90000"/>
              </a:lnSpc>
              <a:spcAft>
                <a:spcPts val="0"/>
              </a:spcAft>
              <a:buFont typeface="Arial" panose="020B0604020202020204" pitchFamily="34" charset="0"/>
              <a:buNone/>
              <a:defRPr sz="2500" b="1">
                <a:latin typeface="+mj-lt"/>
              </a:defRPr>
            </a:lvl6pPr>
            <a:lvl7pPr marL="0" indent="0">
              <a:lnSpc>
                <a:spcPct val="90000"/>
              </a:lnSpc>
              <a:spcAft>
                <a:spcPts val="0"/>
              </a:spcAft>
              <a:buFont typeface="Arial" panose="020B0604020202020204" pitchFamily="34" charset="0"/>
              <a:buNone/>
              <a:defRPr sz="2500" b="1">
                <a:latin typeface="+mj-lt"/>
              </a:defRPr>
            </a:lvl7pPr>
            <a:lvl8pPr marL="0" indent="0">
              <a:lnSpc>
                <a:spcPct val="90000"/>
              </a:lnSpc>
              <a:spcAft>
                <a:spcPts val="0"/>
              </a:spcAft>
              <a:buFont typeface="Arial" panose="020B0604020202020204" pitchFamily="34" charset="0"/>
              <a:buNone/>
              <a:defRPr sz="2500" b="1">
                <a:latin typeface="+mj-lt"/>
              </a:defRPr>
            </a:lvl8pPr>
            <a:lvl9pPr marL="0" indent="0">
              <a:lnSpc>
                <a:spcPct val="90000"/>
              </a:lnSpc>
              <a:spcAft>
                <a:spcPts val="0"/>
              </a:spcAft>
              <a:buFont typeface="Arial" panose="020B0604020202020204" pitchFamily="34" charset="0"/>
              <a:buNone/>
              <a:defRPr sz="2500" b="1">
                <a:latin typeface="+mj-lt"/>
              </a:defRPr>
            </a:lvl9pPr>
          </a:lstStyle>
          <a:p>
            <a:pPr lvl="0"/>
            <a:r>
              <a:rPr lang="fr-FR" dirty="0"/>
              <a:t>Nom Entreprise</a:t>
            </a:r>
          </a:p>
        </p:txBody>
      </p:sp>
      <p:sp>
        <p:nvSpPr>
          <p:cNvPr id="6" name="Espace réservé du texte 22">
            <a:extLst>
              <a:ext uri="{FF2B5EF4-FFF2-40B4-BE49-F238E27FC236}">
                <a16:creationId xmlns:a16="http://schemas.microsoft.com/office/drawing/2014/main" id="{07780328-48A5-A31A-C1EB-6C4C21BA557C}"/>
              </a:ext>
            </a:extLst>
          </p:cNvPr>
          <p:cNvSpPr>
            <a:spLocks noGrp="1"/>
          </p:cNvSpPr>
          <p:nvPr>
            <p:ph type="body" sz="quarter" idx="13" hasCustomPrompt="1"/>
          </p:nvPr>
        </p:nvSpPr>
        <p:spPr>
          <a:xfrm>
            <a:off x="443821" y="3119070"/>
            <a:ext cx="5528353" cy="1043812"/>
          </a:xfrm>
        </p:spPr>
        <p:txBody>
          <a:bodyPr wrap="square">
            <a:spAutoFit/>
          </a:bodyPr>
          <a:lstStyle>
            <a:lvl1pPr marL="0" indent="0">
              <a:lnSpc>
                <a:spcPct val="90000"/>
              </a:lnSpc>
              <a:spcAft>
                <a:spcPts val="0"/>
              </a:spcAft>
              <a:buFont typeface="Arial" panose="020B0604020202020204" pitchFamily="34" charset="0"/>
              <a:buNone/>
              <a:defRPr sz="2500" b="1">
                <a:latin typeface="+mj-lt"/>
              </a:defRPr>
            </a:lvl1pPr>
            <a:lvl2pPr marL="0" indent="0">
              <a:lnSpc>
                <a:spcPct val="90000"/>
              </a:lnSpc>
              <a:spcAft>
                <a:spcPts val="0"/>
              </a:spcAft>
              <a:buFont typeface="Arial" panose="020B0604020202020204" pitchFamily="34" charset="0"/>
              <a:buNone/>
              <a:defRPr sz="2500" b="1">
                <a:latin typeface="+mj-lt"/>
              </a:defRPr>
            </a:lvl2pPr>
            <a:lvl3pPr marL="0" indent="0">
              <a:lnSpc>
                <a:spcPct val="90000"/>
              </a:lnSpc>
              <a:spcAft>
                <a:spcPts val="0"/>
              </a:spcAft>
              <a:buFont typeface="Arial" panose="020B0604020202020204" pitchFamily="34" charset="0"/>
              <a:buNone/>
              <a:defRPr sz="2500" b="1">
                <a:latin typeface="+mj-lt"/>
              </a:defRPr>
            </a:lvl3pPr>
            <a:lvl4pPr marL="0" indent="0">
              <a:lnSpc>
                <a:spcPct val="90000"/>
              </a:lnSpc>
              <a:spcAft>
                <a:spcPts val="0"/>
              </a:spcAft>
              <a:buNone/>
              <a:defRPr sz="2500" b="1">
                <a:latin typeface="+mj-lt"/>
              </a:defRPr>
            </a:lvl4pPr>
            <a:lvl5pPr marL="0" indent="0">
              <a:lnSpc>
                <a:spcPct val="90000"/>
              </a:lnSpc>
              <a:spcAft>
                <a:spcPts val="0"/>
              </a:spcAft>
              <a:buNone/>
              <a:defRPr sz="2500" b="1">
                <a:latin typeface="+mj-lt"/>
              </a:defRPr>
            </a:lvl5pPr>
            <a:lvl6pPr marL="0" indent="0">
              <a:lnSpc>
                <a:spcPct val="90000"/>
              </a:lnSpc>
              <a:spcAft>
                <a:spcPts val="0"/>
              </a:spcAft>
              <a:buFont typeface="Arial" panose="020B0604020202020204" pitchFamily="34" charset="0"/>
              <a:buNone/>
              <a:defRPr sz="2500" b="1">
                <a:latin typeface="+mj-lt"/>
              </a:defRPr>
            </a:lvl6pPr>
            <a:lvl7pPr marL="0" indent="0">
              <a:lnSpc>
                <a:spcPct val="90000"/>
              </a:lnSpc>
              <a:spcAft>
                <a:spcPts val="0"/>
              </a:spcAft>
              <a:buFont typeface="Arial" panose="020B0604020202020204" pitchFamily="34" charset="0"/>
              <a:buNone/>
              <a:defRPr sz="2500" b="1">
                <a:latin typeface="+mj-lt"/>
              </a:defRPr>
            </a:lvl7pPr>
            <a:lvl8pPr marL="0" indent="0">
              <a:lnSpc>
                <a:spcPct val="90000"/>
              </a:lnSpc>
              <a:spcAft>
                <a:spcPts val="0"/>
              </a:spcAft>
              <a:buFont typeface="Arial" panose="020B0604020202020204" pitchFamily="34" charset="0"/>
              <a:buNone/>
              <a:defRPr sz="2500" b="1">
                <a:latin typeface="+mj-lt"/>
              </a:defRPr>
            </a:lvl8pPr>
            <a:lvl9pPr marL="0" indent="0">
              <a:lnSpc>
                <a:spcPct val="90000"/>
              </a:lnSpc>
              <a:spcAft>
                <a:spcPts val="0"/>
              </a:spcAft>
              <a:buFont typeface="Arial" panose="020B0604020202020204" pitchFamily="34" charset="0"/>
              <a:buNone/>
              <a:defRPr sz="2500" b="1">
                <a:latin typeface="+mj-lt"/>
              </a:defRPr>
            </a:lvl9pPr>
          </a:lstStyle>
          <a:p>
            <a:pPr lvl="0"/>
            <a:r>
              <a:rPr lang="fr-FR" dirty="0"/>
              <a:t>Votre projet</a:t>
            </a:r>
            <a:br>
              <a:rPr lang="fr-FR" dirty="0"/>
            </a:br>
            <a:r>
              <a:rPr lang="fr-FR" dirty="0"/>
              <a:t>d’implantation</a:t>
            </a:r>
            <a:br>
              <a:rPr lang="fr-FR" dirty="0"/>
            </a:br>
            <a:r>
              <a:rPr lang="fr-FR" dirty="0"/>
              <a:t>en Bretagne - Rennes</a:t>
            </a:r>
          </a:p>
        </p:txBody>
      </p:sp>
      <p:sp>
        <p:nvSpPr>
          <p:cNvPr id="7" name="Espace réservé du texte 22">
            <a:extLst>
              <a:ext uri="{FF2B5EF4-FFF2-40B4-BE49-F238E27FC236}">
                <a16:creationId xmlns:a16="http://schemas.microsoft.com/office/drawing/2014/main" id="{197F5EE5-93D2-F44B-6BE4-B904EB7240D0}"/>
              </a:ext>
            </a:extLst>
          </p:cNvPr>
          <p:cNvSpPr>
            <a:spLocks noGrp="1"/>
          </p:cNvSpPr>
          <p:nvPr>
            <p:ph type="body" sz="quarter" idx="14" hasCustomPrompt="1"/>
          </p:nvPr>
        </p:nvSpPr>
        <p:spPr>
          <a:xfrm>
            <a:off x="443822" y="5007685"/>
            <a:ext cx="1691366" cy="175626"/>
          </a:xfrm>
        </p:spPr>
        <p:txBody>
          <a:bodyPr wrap="square">
            <a:spAutoFit/>
          </a:bodyPr>
          <a:lstStyle>
            <a:lvl1pPr marL="0" indent="0">
              <a:lnSpc>
                <a:spcPct val="90000"/>
              </a:lnSpc>
              <a:spcAft>
                <a:spcPts val="0"/>
              </a:spcAft>
              <a:buFont typeface="Arial" panose="020B0604020202020204" pitchFamily="34" charset="0"/>
              <a:buNone/>
              <a:defRPr sz="1250" b="0" cap="all" baseline="0">
                <a:latin typeface="DM Mono" panose="020B0509040201040103" pitchFamily="49" charset="0"/>
              </a:defRPr>
            </a:lvl1pPr>
            <a:lvl2pPr marL="0" indent="0">
              <a:lnSpc>
                <a:spcPct val="90000"/>
              </a:lnSpc>
              <a:spcAft>
                <a:spcPts val="0"/>
              </a:spcAft>
              <a:buFont typeface="Arial" panose="020B0604020202020204" pitchFamily="34" charset="0"/>
              <a:buNone/>
              <a:defRPr sz="1250" b="0" cap="all" baseline="0">
                <a:latin typeface="DM Mono" panose="020B0509040201040103" pitchFamily="49" charset="0"/>
              </a:defRPr>
            </a:lvl2pPr>
            <a:lvl3pPr marL="0" indent="0">
              <a:lnSpc>
                <a:spcPct val="90000"/>
              </a:lnSpc>
              <a:spcAft>
                <a:spcPts val="0"/>
              </a:spcAft>
              <a:buFont typeface="Arial" panose="020B0604020202020204" pitchFamily="34" charset="0"/>
              <a:buNone/>
              <a:defRPr sz="1250" b="0" cap="all" baseline="0">
                <a:latin typeface="DM Mono" panose="020B0509040201040103" pitchFamily="49" charset="0"/>
              </a:defRPr>
            </a:lvl3pPr>
            <a:lvl4pPr marL="0" indent="0">
              <a:lnSpc>
                <a:spcPct val="90000"/>
              </a:lnSpc>
              <a:spcAft>
                <a:spcPts val="0"/>
              </a:spcAft>
              <a:buNone/>
              <a:defRPr sz="1250" b="0" cap="all" baseline="0">
                <a:latin typeface="DM Mono" panose="020B0509040201040103" pitchFamily="49" charset="0"/>
              </a:defRPr>
            </a:lvl4pPr>
            <a:lvl5pPr marL="0" indent="0">
              <a:lnSpc>
                <a:spcPct val="90000"/>
              </a:lnSpc>
              <a:spcAft>
                <a:spcPts val="0"/>
              </a:spcAft>
              <a:buNone/>
              <a:defRPr sz="1250" b="0" cap="all" baseline="0">
                <a:latin typeface="DM Mono" panose="020B0509040201040103" pitchFamily="49" charset="0"/>
              </a:defRPr>
            </a:lvl5pPr>
            <a:lvl6pPr marL="0" indent="0">
              <a:lnSpc>
                <a:spcPct val="90000"/>
              </a:lnSpc>
              <a:spcAft>
                <a:spcPts val="0"/>
              </a:spcAft>
              <a:buFont typeface="Arial" panose="020B0604020202020204" pitchFamily="34" charset="0"/>
              <a:buNone/>
              <a:defRPr sz="1250" b="0" cap="all" baseline="0">
                <a:latin typeface="DM Mono" panose="020B0509040201040103" pitchFamily="49" charset="0"/>
              </a:defRPr>
            </a:lvl6pPr>
            <a:lvl7pPr marL="0" indent="0">
              <a:lnSpc>
                <a:spcPct val="90000"/>
              </a:lnSpc>
              <a:spcAft>
                <a:spcPts val="0"/>
              </a:spcAft>
              <a:buFont typeface="Arial" panose="020B0604020202020204" pitchFamily="34" charset="0"/>
              <a:buNone/>
              <a:defRPr sz="1250" b="0" cap="all" baseline="0">
                <a:latin typeface="DM Mono" panose="020B0509040201040103" pitchFamily="49" charset="0"/>
              </a:defRPr>
            </a:lvl7pPr>
            <a:lvl8pPr marL="0" indent="0">
              <a:lnSpc>
                <a:spcPct val="90000"/>
              </a:lnSpc>
              <a:spcAft>
                <a:spcPts val="0"/>
              </a:spcAft>
              <a:buFont typeface="Arial" panose="020B0604020202020204" pitchFamily="34" charset="0"/>
              <a:buNone/>
              <a:defRPr sz="1250" b="0" cap="all" baseline="0">
                <a:latin typeface="DM Mono" panose="020B0509040201040103" pitchFamily="49" charset="0"/>
              </a:defRPr>
            </a:lvl8pPr>
            <a:lvl9pPr marL="0" indent="0">
              <a:lnSpc>
                <a:spcPct val="90000"/>
              </a:lnSpc>
              <a:spcAft>
                <a:spcPts val="0"/>
              </a:spcAft>
              <a:buFont typeface="Arial" panose="020B0604020202020204" pitchFamily="34" charset="0"/>
              <a:buNone/>
              <a:defRPr sz="1250" b="0" cap="all" baseline="0">
                <a:latin typeface="DM Mono" panose="020B0509040201040103" pitchFamily="49" charset="0"/>
              </a:defRPr>
            </a:lvl9pPr>
          </a:lstStyle>
          <a:p>
            <a:pPr lvl="0"/>
            <a:r>
              <a:rPr lang="fr-FR" dirty="0"/>
              <a:t>08 février 2023</a:t>
            </a:r>
          </a:p>
        </p:txBody>
      </p:sp>
    </p:spTree>
    <p:extLst>
      <p:ext uri="{BB962C8B-B14F-4D97-AF65-F5344CB8AC3E}">
        <p14:creationId xmlns:p14="http://schemas.microsoft.com/office/powerpoint/2010/main" val="1902324892"/>
      </p:ext>
    </p:extLst>
  </p:cSld>
  <p:clrMapOvr>
    <a:masterClrMapping/>
  </p:clrMapOvr>
  <p:hf hdr="0"/>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VIDE NOIR">
    <p:bg>
      <p:bgPr>
        <a:solidFill>
          <a:schemeClr val="tx1"/>
        </a:solidFill>
        <a:effectLst/>
      </p:bgPr>
    </p:bg>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D6829F68-E5D6-261A-8F80-CF712EEE43FE}"/>
              </a:ext>
            </a:extLst>
          </p:cNvPr>
          <p:cNvSpPr txBox="1"/>
          <p:nvPr userDrawn="1"/>
        </p:nvSpPr>
        <p:spPr>
          <a:xfrm>
            <a:off x="460375" y="309078"/>
            <a:ext cx="615390" cy="130510"/>
          </a:xfrm>
          <a:prstGeom prst="rect">
            <a:avLst/>
          </a:prstGeom>
          <a:noFill/>
        </p:spPr>
        <p:txBody>
          <a:bodyPr wrap="square" lIns="0" tIns="0" rIns="0" bIns="0" rtlCol="0" anchor="ctr">
            <a:noAutofit/>
          </a:bodyPr>
          <a:lstStyle/>
          <a:p>
            <a:r>
              <a:rPr lang="fr-FR" sz="800" dirty="0">
                <a:solidFill>
                  <a:schemeClr val="bg1"/>
                </a:solidFill>
                <a:latin typeface="DM Mono" panose="020B0509040201040103" pitchFamily="49" charset="77"/>
              </a:rPr>
              <a:t>LA JANAIS</a:t>
            </a:r>
          </a:p>
        </p:txBody>
      </p:sp>
      <p:sp>
        <p:nvSpPr>
          <p:cNvPr id="6" name="ZoneTexte 5">
            <a:extLst>
              <a:ext uri="{FF2B5EF4-FFF2-40B4-BE49-F238E27FC236}">
                <a16:creationId xmlns:a16="http://schemas.microsoft.com/office/drawing/2014/main" id="{900C76FD-AC31-BBA0-53A3-7DE7CDBCC0AC}"/>
              </a:ext>
            </a:extLst>
          </p:cNvPr>
          <p:cNvSpPr txBox="1"/>
          <p:nvPr userDrawn="1"/>
        </p:nvSpPr>
        <p:spPr>
          <a:xfrm>
            <a:off x="6226688" y="309078"/>
            <a:ext cx="2283713" cy="130510"/>
          </a:xfrm>
          <a:prstGeom prst="rect">
            <a:avLst/>
          </a:prstGeom>
          <a:noFill/>
        </p:spPr>
        <p:txBody>
          <a:bodyPr wrap="square" lIns="0" tIns="0" rIns="0" bIns="0" rtlCol="0" anchor="ctr">
            <a:noAutofit/>
          </a:bodyPr>
          <a:lstStyle/>
          <a:p>
            <a:r>
              <a:rPr lang="fr-FR" sz="800" spc="-150" baseline="0" dirty="0">
                <a:solidFill>
                  <a:schemeClr val="bg1"/>
                </a:solidFill>
                <a:effectLst/>
                <a:latin typeface="DM Mono" panose="020B0509040201040103" pitchFamily="49" charset="77"/>
              </a:rPr>
              <a:t>L’</a:t>
            </a:r>
            <a:r>
              <a:rPr lang="fr-FR" sz="800" spc="0" baseline="0" dirty="0">
                <a:solidFill>
                  <a:schemeClr val="bg1"/>
                </a:solidFill>
                <a:effectLst/>
                <a:latin typeface="DM Mono" panose="020B0509040201040103" pitchFamily="49" charset="77"/>
              </a:rPr>
              <a:t>EXCELLENCE INDUSTRIELLE BAS CARBONE</a:t>
            </a:r>
          </a:p>
        </p:txBody>
      </p:sp>
      <p:sp>
        <p:nvSpPr>
          <p:cNvPr id="7" name="Espace réservé du pied de page 10">
            <a:extLst>
              <a:ext uri="{FF2B5EF4-FFF2-40B4-BE49-F238E27FC236}">
                <a16:creationId xmlns:a16="http://schemas.microsoft.com/office/drawing/2014/main" id="{D4E5AA9F-51F6-F2F4-CB8B-AB95ADDBA8BF}"/>
              </a:ext>
            </a:extLst>
          </p:cNvPr>
          <p:cNvSpPr>
            <a:spLocks noGrp="1"/>
          </p:cNvSpPr>
          <p:nvPr>
            <p:ph type="ftr" sz="quarter" idx="3"/>
          </p:nvPr>
        </p:nvSpPr>
        <p:spPr>
          <a:xfrm>
            <a:off x="460375" y="6479765"/>
            <a:ext cx="2944420" cy="130510"/>
          </a:xfrm>
          <a:prstGeom prst="rect">
            <a:avLst/>
          </a:prstGeom>
        </p:spPr>
        <p:txBody>
          <a:bodyPr vert="horz" lIns="0" tIns="0" rIns="0" bIns="0" rtlCol="0" anchor="ctr"/>
          <a:lstStyle>
            <a:lvl1pPr algn="l">
              <a:defRPr lang="fr-FR" sz="800" kern="1200" spc="0">
                <a:solidFill>
                  <a:schemeClr val="bg1"/>
                </a:solidFill>
                <a:latin typeface="DM Mono" panose="020B0509040201040103" pitchFamily="49" charset="77"/>
                <a:ea typeface="+mn-ea"/>
                <a:cs typeface="+mn-cs"/>
              </a:defRPr>
            </a:lvl1pPr>
          </a:lstStyle>
          <a:p>
            <a:r>
              <a:rPr lang="fr-FR"/>
              <a:t>VOTRE PROJET D’IMPLANTATION EN BRETAGNE - RENNES</a:t>
            </a:r>
            <a:endParaRPr lang="fr-FR" dirty="0"/>
          </a:p>
        </p:txBody>
      </p:sp>
      <p:sp>
        <p:nvSpPr>
          <p:cNvPr id="8" name="Espace réservé de la date 13">
            <a:extLst>
              <a:ext uri="{FF2B5EF4-FFF2-40B4-BE49-F238E27FC236}">
                <a16:creationId xmlns:a16="http://schemas.microsoft.com/office/drawing/2014/main" id="{1F9A7D04-A5CF-BF90-E5DC-400BD0E7C637}"/>
              </a:ext>
            </a:extLst>
          </p:cNvPr>
          <p:cNvSpPr>
            <a:spLocks noGrp="1"/>
          </p:cNvSpPr>
          <p:nvPr>
            <p:ph type="dt" sz="half" idx="2"/>
          </p:nvPr>
        </p:nvSpPr>
        <p:spPr>
          <a:xfrm>
            <a:off x="6222249" y="6479766"/>
            <a:ext cx="654051" cy="130510"/>
          </a:xfrm>
          <a:prstGeom prst="rect">
            <a:avLst/>
          </a:prstGeom>
        </p:spPr>
        <p:txBody>
          <a:bodyPr vert="horz" lIns="0" tIns="0" rIns="0" bIns="0" rtlCol="0" anchor="ctr"/>
          <a:lstStyle>
            <a:lvl1pPr algn="l">
              <a:defRPr lang="fr-FR" sz="800" kern="1200" spc="0" smtClean="0">
                <a:solidFill>
                  <a:schemeClr val="bg1"/>
                </a:solidFill>
                <a:latin typeface="DM Mono" panose="020B0509040201040103" pitchFamily="49" charset="77"/>
                <a:ea typeface="+mn-ea"/>
                <a:cs typeface="+mn-cs"/>
              </a:defRPr>
            </a:lvl1pPr>
          </a:lstStyle>
          <a:p>
            <a:fld id="{E6160121-429C-478A-B6DC-571103D0B08B}" type="datetimeFigureOut">
              <a:rPr lang="fr-FR" smtClean="0"/>
              <a:pPr/>
              <a:t>31/05/2023</a:t>
            </a:fld>
            <a:endParaRPr lang="fr-FR" dirty="0"/>
          </a:p>
        </p:txBody>
      </p:sp>
      <p:sp>
        <p:nvSpPr>
          <p:cNvPr id="9" name="Espace réservé du numéro de diapositive 14">
            <a:extLst>
              <a:ext uri="{FF2B5EF4-FFF2-40B4-BE49-F238E27FC236}">
                <a16:creationId xmlns:a16="http://schemas.microsoft.com/office/drawing/2014/main" id="{BBB98381-7645-5436-1C79-369E065DCDD0}"/>
              </a:ext>
            </a:extLst>
          </p:cNvPr>
          <p:cNvSpPr>
            <a:spLocks noGrp="1"/>
          </p:cNvSpPr>
          <p:nvPr>
            <p:ph type="sldNum" sz="quarter" idx="4"/>
          </p:nvPr>
        </p:nvSpPr>
        <p:spPr>
          <a:xfrm>
            <a:off x="11306649" y="309078"/>
            <a:ext cx="423389" cy="130510"/>
          </a:xfrm>
          <a:prstGeom prst="rect">
            <a:avLst/>
          </a:prstGeom>
        </p:spPr>
        <p:txBody>
          <a:bodyPr vert="horz" lIns="0" tIns="0" rIns="0" bIns="0" rtlCol="0" anchor="ctr"/>
          <a:lstStyle>
            <a:lvl1pPr algn="r">
              <a:defRPr lang="fr-FR" sz="800" kern="1200" spc="0" smtClean="0">
                <a:solidFill>
                  <a:schemeClr val="bg1"/>
                </a:solidFill>
                <a:latin typeface="DM Mono" panose="020B0509040201040103" pitchFamily="49" charset="77"/>
                <a:ea typeface="+mn-ea"/>
                <a:cs typeface="+mn-cs"/>
              </a:defRPr>
            </a:lvl1pPr>
          </a:lstStyle>
          <a:p>
            <a:fld id="{B93D119E-F550-49F8-99ED-C438B1FB3E80}" type="slidenum">
              <a:rPr lang="fr-FR" smtClean="0"/>
              <a:pPr/>
              <a:t>‹N°›</a:t>
            </a:fld>
            <a:endParaRPr lang="fr-FR" dirty="0"/>
          </a:p>
        </p:txBody>
      </p:sp>
      <p:sp>
        <p:nvSpPr>
          <p:cNvPr id="2" name="Titre 1">
            <a:extLst>
              <a:ext uri="{FF2B5EF4-FFF2-40B4-BE49-F238E27FC236}">
                <a16:creationId xmlns:a16="http://schemas.microsoft.com/office/drawing/2014/main" id="{54ECA155-0BE1-B766-3704-651594DB807D}"/>
              </a:ext>
            </a:extLst>
          </p:cNvPr>
          <p:cNvSpPr>
            <a:spLocks noGrp="1"/>
          </p:cNvSpPr>
          <p:nvPr>
            <p:ph type="title" hasCustomPrompt="1"/>
          </p:nvPr>
        </p:nvSpPr>
        <p:spPr/>
        <p:txBody>
          <a:bodyPr/>
          <a:lstStyle>
            <a:lvl1pPr>
              <a:defRPr>
                <a:solidFill>
                  <a:schemeClr val="bg1"/>
                </a:solidFill>
              </a:defRPr>
            </a:lvl1pPr>
          </a:lstStyle>
          <a:p>
            <a:r>
              <a:rPr lang="fr-FR" dirty="0"/>
              <a:t>Titre</a:t>
            </a:r>
          </a:p>
        </p:txBody>
      </p:sp>
    </p:spTree>
    <p:extLst>
      <p:ext uri="{BB962C8B-B14F-4D97-AF65-F5344CB8AC3E}">
        <p14:creationId xmlns:p14="http://schemas.microsoft.com/office/powerpoint/2010/main" val="24369449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1">
    <p:spTree>
      <p:nvGrpSpPr>
        <p:cNvPr id="1" name=""/>
        <p:cNvGrpSpPr/>
        <p:nvPr/>
      </p:nvGrpSpPr>
      <p:grpSpPr>
        <a:xfrm>
          <a:off x="0" y="0"/>
          <a:ext cx="0" cy="0"/>
          <a:chOff x="0" y="0"/>
          <a:chExt cx="0" cy="0"/>
        </a:xfrm>
      </p:grpSpPr>
    </p:spTree>
    <p:extLst>
      <p:ext uri="{BB962C8B-B14F-4D97-AF65-F5344CB8AC3E}">
        <p14:creationId xmlns:p14="http://schemas.microsoft.com/office/powerpoint/2010/main" val="5205215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2">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81290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9664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OMMAIRE">
    <p:bg>
      <p:bgPr>
        <a:solidFill>
          <a:schemeClr val="tx1"/>
        </a:solidFill>
        <a:effectLst/>
      </p:bgPr>
    </p:bg>
    <p:spTree>
      <p:nvGrpSpPr>
        <p:cNvPr id="1" name=""/>
        <p:cNvGrpSpPr/>
        <p:nvPr/>
      </p:nvGrpSpPr>
      <p:grpSpPr>
        <a:xfrm>
          <a:off x="0" y="0"/>
          <a:ext cx="0" cy="0"/>
          <a:chOff x="0" y="0"/>
          <a:chExt cx="0" cy="0"/>
        </a:xfrm>
      </p:grpSpPr>
      <p:pic>
        <p:nvPicPr>
          <p:cNvPr id="26" name="Image 25">
            <a:extLst>
              <a:ext uri="{FF2B5EF4-FFF2-40B4-BE49-F238E27FC236}">
                <a16:creationId xmlns:a16="http://schemas.microsoft.com/office/drawing/2014/main" id="{7767F2AD-FAE5-1200-EDAD-B9F277A03C73}"/>
              </a:ext>
            </a:extLst>
          </p:cNvPr>
          <p:cNvPicPr>
            <a:picLocks noChangeAspect="1"/>
          </p:cNvPicPr>
          <p:nvPr userDrawn="1"/>
        </p:nvPicPr>
        <p:blipFill>
          <a:blip r:embed="rId2">
            <a:lum bright="100000" contrast="-70000"/>
          </a:blip>
          <a:stretch>
            <a:fillRect/>
          </a:stretch>
        </p:blipFill>
        <p:spPr>
          <a:xfrm>
            <a:off x="474202" y="349251"/>
            <a:ext cx="885927" cy="885927"/>
          </a:xfrm>
          <a:prstGeom prst="rect">
            <a:avLst/>
          </a:prstGeom>
        </p:spPr>
      </p:pic>
      <p:sp>
        <p:nvSpPr>
          <p:cNvPr id="30" name="Espace réservé du texte 22">
            <a:extLst>
              <a:ext uri="{FF2B5EF4-FFF2-40B4-BE49-F238E27FC236}">
                <a16:creationId xmlns:a16="http://schemas.microsoft.com/office/drawing/2014/main" id="{C3960A78-DFCF-E361-3E36-D1B42CB1E59D}"/>
              </a:ext>
            </a:extLst>
          </p:cNvPr>
          <p:cNvSpPr>
            <a:spLocks noGrp="1"/>
          </p:cNvSpPr>
          <p:nvPr>
            <p:ph type="body" sz="quarter" idx="11" hasCustomPrompt="1"/>
          </p:nvPr>
        </p:nvSpPr>
        <p:spPr>
          <a:xfrm>
            <a:off x="5986282" y="353614"/>
            <a:ext cx="452206" cy="351315"/>
          </a:xfrm>
        </p:spPr>
        <p:txBody>
          <a:bodyPr wrap="square">
            <a:spAutoFit/>
          </a:bodyPr>
          <a:lstStyle>
            <a:lvl1pPr marL="0" indent="0">
              <a:lnSpc>
                <a:spcPct val="90000"/>
              </a:lnSpc>
              <a:spcAft>
                <a:spcPts val="300"/>
              </a:spcAft>
              <a:buFont typeface="Arial" panose="020B0604020202020204" pitchFamily="34" charset="0"/>
              <a:buNone/>
              <a:defRPr sz="2500" b="1">
                <a:solidFill>
                  <a:schemeClr val="bg1"/>
                </a:solidFill>
                <a:latin typeface="+mj-lt"/>
              </a:defRPr>
            </a:lvl1pPr>
            <a:lvl2pPr marL="0" indent="0">
              <a:lnSpc>
                <a:spcPct val="90000"/>
              </a:lnSpc>
              <a:spcAft>
                <a:spcPts val="300"/>
              </a:spcAft>
              <a:buFont typeface="Arial" panose="020B0604020202020204" pitchFamily="34" charset="0"/>
              <a:buNone/>
              <a:defRPr sz="2500" b="1">
                <a:solidFill>
                  <a:schemeClr val="bg1"/>
                </a:solidFill>
                <a:latin typeface="+mj-lt"/>
              </a:defRPr>
            </a:lvl2pPr>
            <a:lvl3pPr marL="0" indent="0">
              <a:lnSpc>
                <a:spcPct val="90000"/>
              </a:lnSpc>
              <a:spcAft>
                <a:spcPts val="300"/>
              </a:spcAft>
              <a:buFont typeface="Arial" panose="020B0604020202020204" pitchFamily="34" charset="0"/>
              <a:buNone/>
              <a:defRPr sz="2500" b="1">
                <a:solidFill>
                  <a:schemeClr val="bg1"/>
                </a:solidFill>
                <a:latin typeface="+mj-lt"/>
              </a:defRPr>
            </a:lvl3pPr>
            <a:lvl4pPr marL="0" indent="0">
              <a:lnSpc>
                <a:spcPct val="90000"/>
              </a:lnSpc>
              <a:spcAft>
                <a:spcPts val="300"/>
              </a:spcAft>
              <a:buNone/>
              <a:defRPr sz="2500" b="1">
                <a:solidFill>
                  <a:schemeClr val="bg1"/>
                </a:solidFill>
                <a:latin typeface="+mj-lt"/>
              </a:defRPr>
            </a:lvl4pPr>
            <a:lvl5pPr marL="0" indent="0">
              <a:lnSpc>
                <a:spcPct val="90000"/>
              </a:lnSpc>
              <a:spcAft>
                <a:spcPts val="300"/>
              </a:spcAft>
              <a:buNone/>
              <a:defRPr sz="2500" b="1">
                <a:solidFill>
                  <a:schemeClr val="bg1"/>
                </a:solidFill>
                <a:latin typeface="+mj-lt"/>
              </a:defRPr>
            </a:lvl5pPr>
            <a:lvl6pPr marL="0" indent="0">
              <a:lnSpc>
                <a:spcPct val="90000"/>
              </a:lnSpc>
              <a:spcAft>
                <a:spcPts val="300"/>
              </a:spcAft>
              <a:buFont typeface="Arial" panose="020B0604020202020204" pitchFamily="34" charset="0"/>
              <a:buNone/>
              <a:defRPr sz="2500" b="1">
                <a:solidFill>
                  <a:schemeClr val="bg1"/>
                </a:solidFill>
                <a:latin typeface="+mj-lt"/>
              </a:defRPr>
            </a:lvl6pPr>
            <a:lvl7pPr marL="0" indent="0">
              <a:lnSpc>
                <a:spcPct val="90000"/>
              </a:lnSpc>
              <a:spcAft>
                <a:spcPts val="300"/>
              </a:spcAft>
              <a:buFont typeface="Arial" panose="020B0604020202020204" pitchFamily="34" charset="0"/>
              <a:buNone/>
              <a:defRPr sz="2500" b="1">
                <a:solidFill>
                  <a:schemeClr val="bg1"/>
                </a:solidFill>
                <a:latin typeface="+mj-lt"/>
              </a:defRPr>
            </a:lvl7pPr>
            <a:lvl8pPr marL="0" indent="0">
              <a:lnSpc>
                <a:spcPct val="90000"/>
              </a:lnSpc>
              <a:spcAft>
                <a:spcPts val="300"/>
              </a:spcAft>
              <a:buFont typeface="Arial" panose="020B0604020202020204" pitchFamily="34" charset="0"/>
              <a:buNone/>
              <a:defRPr sz="2500" b="1">
                <a:solidFill>
                  <a:schemeClr val="bg1"/>
                </a:solidFill>
                <a:latin typeface="+mj-lt"/>
              </a:defRPr>
            </a:lvl8pPr>
            <a:lvl9pPr marL="0" indent="0">
              <a:lnSpc>
                <a:spcPct val="90000"/>
              </a:lnSpc>
              <a:spcAft>
                <a:spcPts val="300"/>
              </a:spcAft>
              <a:buFont typeface="Arial" panose="020B0604020202020204" pitchFamily="34" charset="0"/>
              <a:buNone/>
              <a:defRPr sz="2500" b="1">
                <a:solidFill>
                  <a:schemeClr val="bg1"/>
                </a:solidFill>
                <a:latin typeface="+mj-lt"/>
              </a:defRPr>
            </a:lvl9pPr>
          </a:lstStyle>
          <a:p>
            <a:pPr lvl="0"/>
            <a:r>
              <a:rPr lang="fr-FR" dirty="0"/>
              <a:t>01</a:t>
            </a:r>
          </a:p>
        </p:txBody>
      </p:sp>
      <p:sp>
        <p:nvSpPr>
          <p:cNvPr id="31" name="Espace réservé du texte 22">
            <a:extLst>
              <a:ext uri="{FF2B5EF4-FFF2-40B4-BE49-F238E27FC236}">
                <a16:creationId xmlns:a16="http://schemas.microsoft.com/office/drawing/2014/main" id="{E448FF3F-1F31-98E0-7CF6-A109AEA3D35A}"/>
              </a:ext>
            </a:extLst>
          </p:cNvPr>
          <p:cNvSpPr>
            <a:spLocks noGrp="1"/>
          </p:cNvSpPr>
          <p:nvPr>
            <p:ph type="body" sz="quarter" idx="12" hasCustomPrompt="1"/>
          </p:nvPr>
        </p:nvSpPr>
        <p:spPr>
          <a:xfrm>
            <a:off x="6792840" y="353615"/>
            <a:ext cx="4937198" cy="351315"/>
          </a:xfrm>
        </p:spPr>
        <p:txBody>
          <a:bodyPr wrap="square">
            <a:spAutoFit/>
          </a:bodyPr>
          <a:lstStyle>
            <a:lvl1pPr marL="0" indent="0">
              <a:lnSpc>
                <a:spcPct val="90000"/>
              </a:lnSpc>
              <a:spcAft>
                <a:spcPts val="300"/>
              </a:spcAft>
              <a:buFont typeface="Arial" panose="020B0604020202020204" pitchFamily="34" charset="0"/>
              <a:buNone/>
              <a:defRPr sz="2500" b="0">
                <a:solidFill>
                  <a:schemeClr val="bg1"/>
                </a:solidFill>
                <a:latin typeface="+mj-lt"/>
              </a:defRPr>
            </a:lvl1pPr>
            <a:lvl2pPr marL="0" indent="0">
              <a:lnSpc>
                <a:spcPct val="90000"/>
              </a:lnSpc>
              <a:spcAft>
                <a:spcPts val="300"/>
              </a:spcAft>
              <a:buFont typeface="Arial" panose="020B0604020202020204" pitchFamily="34" charset="0"/>
              <a:buNone/>
              <a:defRPr sz="2500" b="0">
                <a:solidFill>
                  <a:schemeClr val="bg1"/>
                </a:solidFill>
                <a:latin typeface="+mj-lt"/>
              </a:defRPr>
            </a:lvl2pPr>
            <a:lvl3pPr marL="0" indent="0">
              <a:lnSpc>
                <a:spcPct val="90000"/>
              </a:lnSpc>
              <a:spcAft>
                <a:spcPts val="300"/>
              </a:spcAft>
              <a:buFont typeface="Arial" panose="020B0604020202020204" pitchFamily="34" charset="0"/>
              <a:buNone/>
              <a:defRPr sz="2500" b="0">
                <a:solidFill>
                  <a:schemeClr val="bg1"/>
                </a:solidFill>
                <a:latin typeface="+mj-lt"/>
              </a:defRPr>
            </a:lvl3pPr>
            <a:lvl4pPr marL="0" indent="0">
              <a:lnSpc>
                <a:spcPct val="90000"/>
              </a:lnSpc>
              <a:spcAft>
                <a:spcPts val="300"/>
              </a:spcAft>
              <a:buNone/>
              <a:defRPr sz="2500" b="0">
                <a:solidFill>
                  <a:schemeClr val="bg1"/>
                </a:solidFill>
                <a:latin typeface="+mj-lt"/>
              </a:defRPr>
            </a:lvl4pPr>
            <a:lvl5pPr marL="0" indent="0">
              <a:lnSpc>
                <a:spcPct val="90000"/>
              </a:lnSpc>
              <a:spcAft>
                <a:spcPts val="300"/>
              </a:spcAft>
              <a:buNone/>
              <a:defRPr sz="2500" b="0">
                <a:solidFill>
                  <a:schemeClr val="bg1"/>
                </a:solidFill>
                <a:latin typeface="+mj-lt"/>
              </a:defRPr>
            </a:lvl5pPr>
            <a:lvl6pPr marL="0" indent="0">
              <a:lnSpc>
                <a:spcPct val="90000"/>
              </a:lnSpc>
              <a:spcAft>
                <a:spcPts val="300"/>
              </a:spcAft>
              <a:buFont typeface="Arial" panose="020B0604020202020204" pitchFamily="34" charset="0"/>
              <a:buNone/>
              <a:defRPr sz="2500" b="0">
                <a:solidFill>
                  <a:schemeClr val="bg1"/>
                </a:solidFill>
                <a:latin typeface="+mj-lt"/>
              </a:defRPr>
            </a:lvl6pPr>
            <a:lvl7pPr marL="0" indent="0">
              <a:lnSpc>
                <a:spcPct val="90000"/>
              </a:lnSpc>
              <a:spcAft>
                <a:spcPts val="300"/>
              </a:spcAft>
              <a:buFont typeface="Arial" panose="020B0604020202020204" pitchFamily="34" charset="0"/>
              <a:buNone/>
              <a:defRPr sz="2500" b="0">
                <a:solidFill>
                  <a:schemeClr val="bg1"/>
                </a:solidFill>
                <a:latin typeface="+mj-lt"/>
              </a:defRPr>
            </a:lvl7pPr>
            <a:lvl8pPr marL="0" indent="0">
              <a:lnSpc>
                <a:spcPct val="90000"/>
              </a:lnSpc>
              <a:spcAft>
                <a:spcPts val="300"/>
              </a:spcAft>
              <a:buFont typeface="Arial" panose="020B0604020202020204" pitchFamily="34" charset="0"/>
              <a:buNone/>
              <a:defRPr sz="2500" b="0">
                <a:solidFill>
                  <a:schemeClr val="bg1"/>
                </a:solidFill>
                <a:latin typeface="+mj-lt"/>
              </a:defRPr>
            </a:lvl8pPr>
            <a:lvl9pPr marL="0" indent="0">
              <a:lnSpc>
                <a:spcPct val="90000"/>
              </a:lnSpc>
              <a:spcAft>
                <a:spcPts val="300"/>
              </a:spcAft>
              <a:buFont typeface="Arial" panose="020B0604020202020204" pitchFamily="34" charset="0"/>
              <a:buNone/>
              <a:defRPr sz="2500" b="0">
                <a:solidFill>
                  <a:schemeClr val="bg1"/>
                </a:solidFill>
                <a:latin typeface="+mj-lt"/>
              </a:defRPr>
            </a:lvl9pPr>
          </a:lstStyle>
          <a:p>
            <a:pPr lvl="0"/>
            <a:r>
              <a:rPr lang="fr-FR" dirty="0"/>
              <a:t>Introduction</a:t>
            </a:r>
          </a:p>
        </p:txBody>
      </p:sp>
      <p:sp>
        <p:nvSpPr>
          <p:cNvPr id="33" name="Espace réservé du texte 22">
            <a:extLst>
              <a:ext uri="{FF2B5EF4-FFF2-40B4-BE49-F238E27FC236}">
                <a16:creationId xmlns:a16="http://schemas.microsoft.com/office/drawing/2014/main" id="{726BF5EB-2D53-1E8A-8B4E-D4A1982F79D0}"/>
              </a:ext>
            </a:extLst>
          </p:cNvPr>
          <p:cNvSpPr>
            <a:spLocks noGrp="1"/>
          </p:cNvSpPr>
          <p:nvPr>
            <p:ph type="body" sz="quarter" idx="13" hasCustomPrompt="1"/>
          </p:nvPr>
        </p:nvSpPr>
        <p:spPr>
          <a:xfrm>
            <a:off x="471421" y="5998617"/>
            <a:ext cx="5500754" cy="702565"/>
          </a:xfrm>
        </p:spPr>
        <p:txBody>
          <a:bodyPr wrap="square" anchor="b" anchorCtr="0">
            <a:spAutoFit/>
          </a:bodyPr>
          <a:lstStyle>
            <a:lvl1pPr marL="0" indent="0">
              <a:lnSpc>
                <a:spcPct val="90000"/>
              </a:lnSpc>
              <a:spcAft>
                <a:spcPts val="0"/>
              </a:spcAft>
              <a:buFont typeface="Arial" panose="020B0604020202020204" pitchFamily="34" charset="0"/>
              <a:buNone/>
              <a:defRPr sz="5000" b="1" cap="all" baseline="0">
                <a:solidFill>
                  <a:schemeClr val="bg1"/>
                </a:solidFill>
                <a:latin typeface="+mj-lt"/>
              </a:defRPr>
            </a:lvl1pPr>
            <a:lvl2pPr marL="0" indent="0">
              <a:lnSpc>
                <a:spcPct val="90000"/>
              </a:lnSpc>
              <a:spcAft>
                <a:spcPts val="0"/>
              </a:spcAft>
              <a:buFont typeface="Arial" panose="020B0604020202020204" pitchFamily="34" charset="0"/>
              <a:buNone/>
              <a:defRPr sz="5000" b="1" cap="all" baseline="0">
                <a:solidFill>
                  <a:schemeClr val="bg1"/>
                </a:solidFill>
                <a:latin typeface="+mj-lt"/>
              </a:defRPr>
            </a:lvl2pPr>
            <a:lvl3pPr marL="0" indent="0">
              <a:lnSpc>
                <a:spcPct val="90000"/>
              </a:lnSpc>
              <a:spcAft>
                <a:spcPts val="0"/>
              </a:spcAft>
              <a:buFont typeface="Arial" panose="020B0604020202020204" pitchFamily="34" charset="0"/>
              <a:buNone/>
              <a:defRPr sz="5000" b="1" cap="all" baseline="0">
                <a:solidFill>
                  <a:schemeClr val="bg1"/>
                </a:solidFill>
                <a:latin typeface="+mj-lt"/>
              </a:defRPr>
            </a:lvl3pPr>
            <a:lvl4pPr marL="0" indent="0">
              <a:lnSpc>
                <a:spcPct val="90000"/>
              </a:lnSpc>
              <a:spcAft>
                <a:spcPts val="0"/>
              </a:spcAft>
              <a:buNone/>
              <a:defRPr sz="5000" b="1" cap="all" baseline="0">
                <a:solidFill>
                  <a:schemeClr val="bg1"/>
                </a:solidFill>
                <a:latin typeface="+mj-lt"/>
              </a:defRPr>
            </a:lvl4pPr>
            <a:lvl5pPr marL="0" indent="0">
              <a:lnSpc>
                <a:spcPct val="90000"/>
              </a:lnSpc>
              <a:spcAft>
                <a:spcPts val="0"/>
              </a:spcAft>
              <a:buNone/>
              <a:defRPr sz="5000" b="1" cap="all" baseline="0">
                <a:solidFill>
                  <a:schemeClr val="bg1"/>
                </a:solidFill>
                <a:latin typeface="+mj-lt"/>
              </a:defRPr>
            </a:lvl5pPr>
            <a:lvl6pPr marL="0" indent="0">
              <a:lnSpc>
                <a:spcPct val="90000"/>
              </a:lnSpc>
              <a:spcAft>
                <a:spcPts val="0"/>
              </a:spcAft>
              <a:buFont typeface="Arial" panose="020B0604020202020204" pitchFamily="34" charset="0"/>
              <a:buNone/>
              <a:defRPr sz="5000" b="1" cap="all" baseline="0">
                <a:solidFill>
                  <a:schemeClr val="bg1"/>
                </a:solidFill>
                <a:latin typeface="+mj-lt"/>
              </a:defRPr>
            </a:lvl6pPr>
            <a:lvl7pPr marL="0" indent="0">
              <a:lnSpc>
                <a:spcPct val="90000"/>
              </a:lnSpc>
              <a:spcAft>
                <a:spcPts val="0"/>
              </a:spcAft>
              <a:buFont typeface="Arial" panose="020B0604020202020204" pitchFamily="34" charset="0"/>
              <a:buNone/>
              <a:defRPr sz="5000" b="1" cap="all" baseline="0">
                <a:solidFill>
                  <a:schemeClr val="bg1"/>
                </a:solidFill>
                <a:latin typeface="+mj-lt"/>
              </a:defRPr>
            </a:lvl7pPr>
            <a:lvl8pPr marL="0" indent="0">
              <a:lnSpc>
                <a:spcPct val="90000"/>
              </a:lnSpc>
              <a:spcAft>
                <a:spcPts val="0"/>
              </a:spcAft>
              <a:buFont typeface="Arial" panose="020B0604020202020204" pitchFamily="34" charset="0"/>
              <a:buNone/>
              <a:defRPr sz="5000" b="1" cap="all" baseline="0">
                <a:solidFill>
                  <a:schemeClr val="bg1"/>
                </a:solidFill>
                <a:latin typeface="+mj-lt"/>
              </a:defRPr>
            </a:lvl8pPr>
            <a:lvl9pPr marL="0" indent="0">
              <a:lnSpc>
                <a:spcPct val="90000"/>
              </a:lnSpc>
              <a:spcAft>
                <a:spcPts val="0"/>
              </a:spcAft>
              <a:buFont typeface="Arial" panose="020B0604020202020204" pitchFamily="34" charset="0"/>
              <a:buNone/>
              <a:defRPr sz="5000" b="1" cap="all" baseline="0">
                <a:solidFill>
                  <a:schemeClr val="bg1"/>
                </a:solidFill>
                <a:latin typeface="+mj-lt"/>
              </a:defRPr>
            </a:lvl9pPr>
          </a:lstStyle>
          <a:p>
            <a:pPr lvl="0"/>
            <a:r>
              <a:rPr lang="fr-FR" dirty="0"/>
              <a:t>SOMMAIRE</a:t>
            </a:r>
          </a:p>
        </p:txBody>
      </p:sp>
    </p:spTree>
    <p:extLst>
      <p:ext uri="{BB962C8B-B14F-4D97-AF65-F5344CB8AC3E}">
        <p14:creationId xmlns:p14="http://schemas.microsoft.com/office/powerpoint/2010/main" val="40421416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LIDE D'INTERCALAIRE">
    <p:bg>
      <p:bgPr>
        <a:solidFill>
          <a:schemeClr val="bg1"/>
        </a:solidFill>
        <a:effectLst/>
      </p:bgPr>
    </p:bg>
    <p:spTree>
      <p:nvGrpSpPr>
        <p:cNvPr id="1" name=""/>
        <p:cNvGrpSpPr/>
        <p:nvPr/>
      </p:nvGrpSpPr>
      <p:grpSpPr>
        <a:xfrm>
          <a:off x="0" y="0"/>
          <a:ext cx="0" cy="0"/>
          <a:chOff x="0" y="0"/>
          <a:chExt cx="0" cy="0"/>
        </a:xfrm>
      </p:grpSpPr>
      <p:sp>
        <p:nvSpPr>
          <p:cNvPr id="2" name="Espace réservé du texte 22">
            <a:extLst>
              <a:ext uri="{FF2B5EF4-FFF2-40B4-BE49-F238E27FC236}">
                <a16:creationId xmlns:a16="http://schemas.microsoft.com/office/drawing/2014/main" id="{F86CDB33-5414-8470-E811-607D5B91FF88}"/>
              </a:ext>
            </a:extLst>
          </p:cNvPr>
          <p:cNvSpPr>
            <a:spLocks noGrp="1"/>
          </p:cNvSpPr>
          <p:nvPr>
            <p:ph type="body" sz="quarter" idx="20" hasCustomPrompt="1"/>
          </p:nvPr>
        </p:nvSpPr>
        <p:spPr>
          <a:xfrm>
            <a:off x="0" y="0"/>
            <a:ext cx="12192000" cy="6858000"/>
          </a:xfrm>
          <a:solidFill>
            <a:schemeClr val="tx2"/>
          </a:solidFill>
        </p:spPr>
        <p:txBody>
          <a:bodyPr wrap="square">
            <a:noAutofit/>
          </a:bodyPr>
          <a:lstStyle>
            <a:lvl1pPr marL="0" indent="0">
              <a:spcAft>
                <a:spcPts val="0"/>
              </a:spcAft>
              <a:buFont typeface="Arial" panose="020B0604020202020204" pitchFamily="34" charset="0"/>
              <a:buNone/>
              <a:defRPr sz="100" b="0">
                <a:solidFill>
                  <a:schemeClr val="tx1">
                    <a:alpha val="0"/>
                  </a:schemeClr>
                </a:solidFill>
                <a:latin typeface="+mj-lt"/>
              </a:defRPr>
            </a:lvl1pPr>
            <a:lvl2pPr marL="0" indent="0">
              <a:spcAft>
                <a:spcPts val="0"/>
              </a:spcAft>
              <a:buFont typeface="Arial" panose="020B0604020202020204" pitchFamily="34" charset="0"/>
              <a:buNone/>
              <a:defRPr sz="100" b="0">
                <a:solidFill>
                  <a:schemeClr val="tx1">
                    <a:alpha val="0"/>
                  </a:schemeClr>
                </a:solidFill>
                <a:latin typeface="+mj-lt"/>
              </a:defRPr>
            </a:lvl2pPr>
            <a:lvl3pPr marL="0" indent="0">
              <a:spcAft>
                <a:spcPts val="0"/>
              </a:spcAft>
              <a:buFont typeface="Arial" panose="020B0604020202020204" pitchFamily="34" charset="0"/>
              <a:buNone/>
              <a:defRPr sz="100" b="0">
                <a:solidFill>
                  <a:schemeClr val="tx1">
                    <a:alpha val="0"/>
                  </a:schemeClr>
                </a:solidFill>
                <a:latin typeface="+mj-lt"/>
              </a:defRPr>
            </a:lvl3pPr>
            <a:lvl4pPr marL="0" indent="0">
              <a:spcAft>
                <a:spcPts val="0"/>
              </a:spcAft>
              <a:buNone/>
              <a:defRPr sz="100" b="0">
                <a:solidFill>
                  <a:schemeClr val="tx1">
                    <a:alpha val="0"/>
                  </a:schemeClr>
                </a:solidFill>
                <a:latin typeface="+mj-lt"/>
              </a:defRPr>
            </a:lvl4pPr>
            <a:lvl5pPr marL="0" indent="0">
              <a:spcAft>
                <a:spcPts val="0"/>
              </a:spcAft>
              <a:buNone/>
              <a:defRPr sz="100" b="0">
                <a:solidFill>
                  <a:schemeClr val="tx1">
                    <a:alpha val="0"/>
                  </a:schemeClr>
                </a:solidFill>
                <a:latin typeface="+mj-lt"/>
              </a:defRPr>
            </a:lvl5pPr>
            <a:lvl6pPr marL="0" indent="0">
              <a:spcAft>
                <a:spcPts val="0"/>
              </a:spcAft>
              <a:buFont typeface="Arial" panose="020B0604020202020204" pitchFamily="34" charset="0"/>
              <a:buNone/>
              <a:defRPr sz="100" b="0">
                <a:solidFill>
                  <a:schemeClr val="tx1">
                    <a:alpha val="0"/>
                  </a:schemeClr>
                </a:solidFill>
                <a:latin typeface="+mj-lt"/>
              </a:defRPr>
            </a:lvl6pPr>
            <a:lvl7pPr marL="0" indent="0">
              <a:spcAft>
                <a:spcPts val="0"/>
              </a:spcAft>
              <a:buFont typeface="Arial" panose="020B0604020202020204" pitchFamily="34" charset="0"/>
              <a:buNone/>
              <a:defRPr sz="100" b="0">
                <a:solidFill>
                  <a:schemeClr val="tx1">
                    <a:alpha val="0"/>
                  </a:schemeClr>
                </a:solidFill>
                <a:latin typeface="+mj-lt"/>
              </a:defRPr>
            </a:lvl7pPr>
            <a:lvl8pPr marL="0" indent="0">
              <a:spcAft>
                <a:spcPts val="0"/>
              </a:spcAft>
              <a:buFont typeface="Arial" panose="020B0604020202020204" pitchFamily="34" charset="0"/>
              <a:buNone/>
              <a:defRPr sz="100" b="0">
                <a:solidFill>
                  <a:schemeClr val="tx1">
                    <a:alpha val="0"/>
                  </a:schemeClr>
                </a:solidFill>
                <a:latin typeface="+mj-lt"/>
              </a:defRPr>
            </a:lvl8pPr>
            <a:lvl9pPr marL="0" indent="0">
              <a:spcAft>
                <a:spcPts val="0"/>
              </a:spcAft>
              <a:buFont typeface="Arial" panose="020B0604020202020204" pitchFamily="34" charset="0"/>
              <a:buNone/>
              <a:defRPr sz="100" b="0">
                <a:solidFill>
                  <a:schemeClr val="tx1">
                    <a:alpha val="0"/>
                  </a:schemeClr>
                </a:solidFill>
                <a:latin typeface="+mj-lt"/>
              </a:defRPr>
            </a:lvl9pPr>
          </a:lstStyle>
          <a:p>
            <a:pPr lvl="0"/>
            <a:r>
              <a:rPr lang="fr-FR" dirty="0"/>
              <a:t>01</a:t>
            </a:r>
          </a:p>
          <a:p>
            <a:pPr lvl="1"/>
            <a:r>
              <a:rPr lang="fr-FR" dirty="0"/>
              <a:t>02</a:t>
            </a:r>
          </a:p>
          <a:p>
            <a:pPr lvl="2"/>
            <a:r>
              <a:rPr lang="fr-FR" dirty="0"/>
              <a:t>03</a:t>
            </a:r>
          </a:p>
          <a:p>
            <a:pPr lvl="3"/>
            <a:r>
              <a:rPr lang="fr-FR" dirty="0"/>
              <a:t>04</a:t>
            </a:r>
          </a:p>
          <a:p>
            <a:pPr lvl="4"/>
            <a:r>
              <a:rPr lang="fr-FR" dirty="0"/>
              <a:t>05</a:t>
            </a:r>
          </a:p>
          <a:p>
            <a:pPr lvl="5"/>
            <a:r>
              <a:rPr lang="fr-FR" dirty="0"/>
              <a:t>06</a:t>
            </a:r>
          </a:p>
          <a:p>
            <a:pPr lvl="6"/>
            <a:r>
              <a:rPr lang="fr-FR" dirty="0"/>
              <a:t>07</a:t>
            </a:r>
          </a:p>
          <a:p>
            <a:pPr lvl="7"/>
            <a:r>
              <a:rPr lang="fr-FR" dirty="0"/>
              <a:t>08</a:t>
            </a:r>
          </a:p>
          <a:p>
            <a:pPr lvl="8"/>
            <a:r>
              <a:rPr lang="fr-FR" dirty="0"/>
              <a:t>09</a:t>
            </a:r>
          </a:p>
        </p:txBody>
      </p:sp>
      <p:sp>
        <p:nvSpPr>
          <p:cNvPr id="15" name="Espace réservé du texte 14">
            <a:extLst>
              <a:ext uri="{FF2B5EF4-FFF2-40B4-BE49-F238E27FC236}">
                <a16:creationId xmlns:a16="http://schemas.microsoft.com/office/drawing/2014/main" id="{F36222EB-0968-98CB-63E9-34908CEA5EF3}"/>
              </a:ext>
            </a:extLst>
          </p:cNvPr>
          <p:cNvSpPr>
            <a:spLocks noGrp="1"/>
          </p:cNvSpPr>
          <p:nvPr>
            <p:ph type="body" sz="quarter" idx="21" hasCustomPrompt="1"/>
          </p:nvPr>
        </p:nvSpPr>
        <p:spPr>
          <a:xfrm>
            <a:off x="512764" y="347663"/>
            <a:ext cx="594723" cy="479425"/>
          </a:xfrm>
          <a:custGeom>
            <a:avLst/>
            <a:gdLst>
              <a:gd name="connsiteX0" fmla="*/ 410412 w 594723"/>
              <a:gd name="connsiteY0" fmla="*/ 0 h 479425"/>
              <a:gd name="connsiteX1" fmla="*/ 591969 w 594723"/>
              <a:gd name="connsiteY1" fmla="*/ 37686 h 479425"/>
              <a:gd name="connsiteX2" fmla="*/ 594358 w 594723"/>
              <a:gd name="connsiteY2" fmla="*/ 43411 h 479425"/>
              <a:gd name="connsiteX3" fmla="*/ 570469 w 594723"/>
              <a:gd name="connsiteY3" fmla="*/ 96362 h 479425"/>
              <a:gd name="connsiteX4" fmla="*/ 564735 w 594723"/>
              <a:gd name="connsiteY4" fmla="*/ 98270 h 479425"/>
              <a:gd name="connsiteX5" fmla="*/ 443379 w 594723"/>
              <a:gd name="connsiteY5" fmla="*/ 67263 h 479425"/>
              <a:gd name="connsiteX6" fmla="*/ 443379 w 594723"/>
              <a:gd name="connsiteY6" fmla="*/ 119260 h 479425"/>
              <a:gd name="connsiteX7" fmla="*/ 338745 w 594723"/>
              <a:gd name="connsiteY7" fmla="*/ 417410 h 479425"/>
              <a:gd name="connsiteX8" fmla="*/ 184423 w 594723"/>
              <a:gd name="connsiteY8" fmla="*/ 479425 h 479425"/>
              <a:gd name="connsiteX9" fmla="*/ 169134 w 594723"/>
              <a:gd name="connsiteY9" fmla="*/ 478948 h 479425"/>
              <a:gd name="connsiteX10" fmla="*/ 0 w 594723"/>
              <a:gd name="connsiteY10" fmla="*/ 307691 h 479425"/>
              <a:gd name="connsiteX11" fmla="*/ 171523 w 594723"/>
              <a:gd name="connsiteY11" fmla="*/ 136433 h 479425"/>
              <a:gd name="connsiteX12" fmla="*/ 316768 w 594723"/>
              <a:gd name="connsiteY12" fmla="*/ 217053 h 479425"/>
              <a:gd name="connsiteX13" fmla="*/ 315334 w 594723"/>
              <a:gd name="connsiteY13" fmla="*/ 223255 h 479425"/>
              <a:gd name="connsiteX14" fmla="*/ 265167 w 594723"/>
              <a:gd name="connsiteY14" fmla="*/ 252354 h 479425"/>
              <a:gd name="connsiteX15" fmla="*/ 259434 w 594723"/>
              <a:gd name="connsiteY15" fmla="*/ 250923 h 479425"/>
              <a:gd name="connsiteX16" fmla="*/ 171523 w 594723"/>
              <a:gd name="connsiteY16" fmla="*/ 203219 h 479425"/>
              <a:gd name="connsiteX17" fmla="*/ 66411 w 594723"/>
              <a:gd name="connsiteY17" fmla="*/ 307691 h 479425"/>
              <a:gd name="connsiteX18" fmla="*/ 173434 w 594723"/>
              <a:gd name="connsiteY18" fmla="*/ 412639 h 479425"/>
              <a:gd name="connsiteX19" fmla="*/ 293357 w 594723"/>
              <a:gd name="connsiteY19" fmla="*/ 368752 h 479425"/>
              <a:gd name="connsiteX20" fmla="*/ 376968 w 594723"/>
              <a:gd name="connsiteY20" fmla="*/ 119260 h 479425"/>
              <a:gd name="connsiteX21" fmla="*/ 376968 w 594723"/>
              <a:gd name="connsiteY21" fmla="*/ 67263 h 479425"/>
              <a:gd name="connsiteX22" fmla="*/ 255134 w 594723"/>
              <a:gd name="connsiteY22" fmla="*/ 98747 h 479425"/>
              <a:gd name="connsiteX23" fmla="*/ 249401 w 594723"/>
              <a:gd name="connsiteY23" fmla="*/ 96839 h 479425"/>
              <a:gd name="connsiteX24" fmla="*/ 225512 w 594723"/>
              <a:gd name="connsiteY24" fmla="*/ 44365 h 479425"/>
              <a:gd name="connsiteX25" fmla="*/ 227423 w 594723"/>
              <a:gd name="connsiteY25" fmla="*/ 38163 h 479425"/>
              <a:gd name="connsiteX26" fmla="*/ 410412 w 594723"/>
              <a:gd name="connsiteY26" fmla="*/ 0 h 479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4723" h="479425">
                <a:moveTo>
                  <a:pt x="410412" y="0"/>
                </a:moveTo>
                <a:cubicBezTo>
                  <a:pt x="473957" y="0"/>
                  <a:pt x="534635" y="12403"/>
                  <a:pt x="591969" y="37686"/>
                </a:cubicBezTo>
                <a:cubicBezTo>
                  <a:pt x="594358" y="38640"/>
                  <a:pt x="595313" y="41503"/>
                  <a:pt x="594358" y="43411"/>
                </a:cubicBezTo>
                <a:lnTo>
                  <a:pt x="570469" y="96362"/>
                </a:lnTo>
                <a:cubicBezTo>
                  <a:pt x="569513" y="98270"/>
                  <a:pt x="566646" y="99224"/>
                  <a:pt x="564735" y="98270"/>
                </a:cubicBezTo>
                <a:cubicBezTo>
                  <a:pt x="526035" y="81097"/>
                  <a:pt x="485424" y="71079"/>
                  <a:pt x="443379" y="67263"/>
                </a:cubicBezTo>
                <a:lnTo>
                  <a:pt x="443379" y="119260"/>
                </a:lnTo>
                <a:cubicBezTo>
                  <a:pt x="443379" y="248061"/>
                  <a:pt x="406590" y="353964"/>
                  <a:pt x="338745" y="417410"/>
                </a:cubicBezTo>
                <a:cubicBezTo>
                  <a:pt x="295745" y="457958"/>
                  <a:pt x="242234" y="479425"/>
                  <a:pt x="184423" y="479425"/>
                </a:cubicBezTo>
                <a:cubicBezTo>
                  <a:pt x="179167" y="479425"/>
                  <a:pt x="174389" y="478948"/>
                  <a:pt x="169134" y="478948"/>
                </a:cubicBezTo>
                <a:cubicBezTo>
                  <a:pt x="72622" y="472746"/>
                  <a:pt x="0" y="399282"/>
                  <a:pt x="0" y="307691"/>
                </a:cubicBezTo>
                <a:cubicBezTo>
                  <a:pt x="0" y="213237"/>
                  <a:pt x="76923" y="136433"/>
                  <a:pt x="171523" y="136433"/>
                </a:cubicBezTo>
                <a:cubicBezTo>
                  <a:pt x="230290" y="136433"/>
                  <a:pt x="285712" y="167441"/>
                  <a:pt x="316768" y="217053"/>
                </a:cubicBezTo>
                <a:cubicBezTo>
                  <a:pt x="318201" y="218961"/>
                  <a:pt x="317245" y="221824"/>
                  <a:pt x="315334" y="223255"/>
                </a:cubicBezTo>
                <a:lnTo>
                  <a:pt x="265167" y="252354"/>
                </a:lnTo>
                <a:cubicBezTo>
                  <a:pt x="263256" y="253785"/>
                  <a:pt x="260868" y="253308"/>
                  <a:pt x="259434" y="250923"/>
                </a:cubicBezTo>
                <a:cubicBezTo>
                  <a:pt x="240323" y="221347"/>
                  <a:pt x="206878" y="203219"/>
                  <a:pt x="171523" y="203219"/>
                </a:cubicBezTo>
                <a:cubicBezTo>
                  <a:pt x="113712" y="203219"/>
                  <a:pt x="66411" y="249969"/>
                  <a:pt x="66411" y="307691"/>
                </a:cubicBezTo>
                <a:cubicBezTo>
                  <a:pt x="66411" y="363504"/>
                  <a:pt x="112756" y="408823"/>
                  <a:pt x="173434" y="412639"/>
                </a:cubicBezTo>
                <a:cubicBezTo>
                  <a:pt x="218345" y="415025"/>
                  <a:pt x="259912" y="400236"/>
                  <a:pt x="293357" y="368752"/>
                </a:cubicBezTo>
                <a:cubicBezTo>
                  <a:pt x="347346" y="318186"/>
                  <a:pt x="376968" y="229456"/>
                  <a:pt x="376968" y="119260"/>
                </a:cubicBezTo>
                <a:lnTo>
                  <a:pt x="376968" y="67263"/>
                </a:lnTo>
                <a:cubicBezTo>
                  <a:pt x="334923" y="71079"/>
                  <a:pt x="293834" y="81574"/>
                  <a:pt x="255134" y="98747"/>
                </a:cubicBezTo>
                <a:cubicBezTo>
                  <a:pt x="253223" y="99701"/>
                  <a:pt x="250356" y="98747"/>
                  <a:pt x="249401" y="96839"/>
                </a:cubicBezTo>
                <a:lnTo>
                  <a:pt x="225512" y="44365"/>
                </a:lnTo>
                <a:cubicBezTo>
                  <a:pt x="224556" y="41980"/>
                  <a:pt x="225512" y="39117"/>
                  <a:pt x="227423" y="38163"/>
                </a:cubicBezTo>
                <a:cubicBezTo>
                  <a:pt x="285234" y="12403"/>
                  <a:pt x="346868" y="0"/>
                  <a:pt x="410412" y="0"/>
                </a:cubicBezTo>
                <a:close/>
              </a:path>
            </a:pathLst>
          </a:custGeom>
          <a:solidFill>
            <a:schemeClr val="tx1"/>
          </a:solidFill>
        </p:spPr>
        <p:txBody>
          <a:bodyPr wrap="square">
            <a:noAutofit/>
          </a:bodyPr>
          <a:lstStyle>
            <a:lvl1pPr marL="0" indent="0">
              <a:spcAft>
                <a:spcPts val="0"/>
              </a:spcAft>
              <a:buFont typeface="Arial" panose="020B0604020202020204" pitchFamily="34" charset="0"/>
              <a:buNone/>
              <a:defRPr sz="100" b="0">
                <a:solidFill>
                  <a:schemeClr val="tx1">
                    <a:alpha val="0"/>
                  </a:schemeClr>
                </a:solidFill>
                <a:latin typeface="+mj-lt"/>
              </a:defRPr>
            </a:lvl1pPr>
            <a:lvl2pPr marL="0" indent="0">
              <a:spcAft>
                <a:spcPts val="0"/>
              </a:spcAft>
              <a:buFont typeface="Arial" panose="020B0604020202020204" pitchFamily="34" charset="0"/>
              <a:buNone/>
              <a:defRPr sz="100" b="0">
                <a:solidFill>
                  <a:schemeClr val="tx1">
                    <a:alpha val="0"/>
                  </a:schemeClr>
                </a:solidFill>
                <a:latin typeface="+mj-lt"/>
              </a:defRPr>
            </a:lvl2pPr>
            <a:lvl3pPr marL="0" indent="0">
              <a:spcAft>
                <a:spcPts val="0"/>
              </a:spcAft>
              <a:buFont typeface="Arial" panose="020B0604020202020204" pitchFamily="34" charset="0"/>
              <a:buNone/>
              <a:defRPr sz="100" b="0">
                <a:solidFill>
                  <a:schemeClr val="tx1">
                    <a:alpha val="0"/>
                  </a:schemeClr>
                </a:solidFill>
                <a:latin typeface="+mj-lt"/>
              </a:defRPr>
            </a:lvl3pPr>
            <a:lvl4pPr marL="0" indent="0">
              <a:spcAft>
                <a:spcPts val="0"/>
              </a:spcAft>
              <a:buNone/>
              <a:defRPr sz="100" b="0">
                <a:solidFill>
                  <a:schemeClr val="tx1">
                    <a:alpha val="0"/>
                  </a:schemeClr>
                </a:solidFill>
                <a:latin typeface="+mj-lt"/>
              </a:defRPr>
            </a:lvl4pPr>
            <a:lvl5pPr marL="0" indent="0">
              <a:spcAft>
                <a:spcPts val="0"/>
              </a:spcAft>
              <a:buNone/>
              <a:defRPr sz="100" b="0">
                <a:solidFill>
                  <a:schemeClr val="tx1">
                    <a:alpha val="0"/>
                  </a:schemeClr>
                </a:solidFill>
                <a:latin typeface="+mj-lt"/>
              </a:defRPr>
            </a:lvl5pPr>
            <a:lvl6pPr marL="0" indent="0">
              <a:spcAft>
                <a:spcPts val="0"/>
              </a:spcAft>
              <a:buFont typeface="Arial" panose="020B0604020202020204" pitchFamily="34" charset="0"/>
              <a:buNone/>
              <a:defRPr sz="100" b="0">
                <a:solidFill>
                  <a:schemeClr val="tx1">
                    <a:alpha val="0"/>
                  </a:schemeClr>
                </a:solidFill>
                <a:latin typeface="+mj-lt"/>
              </a:defRPr>
            </a:lvl6pPr>
            <a:lvl7pPr marL="0" indent="0">
              <a:spcAft>
                <a:spcPts val="0"/>
              </a:spcAft>
              <a:buFont typeface="Arial" panose="020B0604020202020204" pitchFamily="34" charset="0"/>
              <a:buNone/>
              <a:defRPr sz="100" b="0">
                <a:solidFill>
                  <a:schemeClr val="tx1">
                    <a:alpha val="0"/>
                  </a:schemeClr>
                </a:solidFill>
                <a:latin typeface="+mj-lt"/>
              </a:defRPr>
            </a:lvl7pPr>
            <a:lvl8pPr marL="0" indent="0">
              <a:spcAft>
                <a:spcPts val="0"/>
              </a:spcAft>
              <a:buFont typeface="Arial" panose="020B0604020202020204" pitchFamily="34" charset="0"/>
              <a:buNone/>
              <a:defRPr sz="100" b="0">
                <a:solidFill>
                  <a:schemeClr val="tx1">
                    <a:alpha val="0"/>
                  </a:schemeClr>
                </a:solidFill>
                <a:latin typeface="+mj-lt"/>
              </a:defRPr>
            </a:lvl8pPr>
            <a:lvl9pPr marL="0" indent="0">
              <a:spcAft>
                <a:spcPts val="0"/>
              </a:spcAft>
              <a:buFont typeface="Arial" panose="020B0604020202020204" pitchFamily="34" charset="0"/>
              <a:buNone/>
              <a:defRPr sz="100" b="0">
                <a:solidFill>
                  <a:schemeClr val="tx1">
                    <a:alpha val="0"/>
                  </a:schemeClr>
                </a:solidFill>
                <a:latin typeface="+mj-lt"/>
              </a:defRPr>
            </a:lvl9pPr>
          </a:lstStyle>
          <a:p>
            <a:pPr lvl="0"/>
            <a:r>
              <a:rPr lang="fr-FR" dirty="0"/>
              <a:t>01</a:t>
            </a:r>
          </a:p>
          <a:p>
            <a:pPr lvl="1"/>
            <a:r>
              <a:rPr lang="fr-FR" dirty="0"/>
              <a:t>02</a:t>
            </a:r>
          </a:p>
          <a:p>
            <a:pPr lvl="2"/>
            <a:r>
              <a:rPr lang="fr-FR" dirty="0"/>
              <a:t>03</a:t>
            </a:r>
          </a:p>
          <a:p>
            <a:pPr lvl="3"/>
            <a:r>
              <a:rPr lang="fr-FR" dirty="0"/>
              <a:t>04</a:t>
            </a:r>
          </a:p>
          <a:p>
            <a:pPr lvl="4"/>
            <a:r>
              <a:rPr lang="fr-FR" dirty="0"/>
              <a:t>05</a:t>
            </a:r>
          </a:p>
          <a:p>
            <a:pPr lvl="5"/>
            <a:r>
              <a:rPr lang="fr-FR" dirty="0"/>
              <a:t>06</a:t>
            </a:r>
          </a:p>
          <a:p>
            <a:pPr lvl="6"/>
            <a:r>
              <a:rPr lang="fr-FR" dirty="0"/>
              <a:t>07</a:t>
            </a:r>
          </a:p>
          <a:p>
            <a:pPr lvl="7"/>
            <a:r>
              <a:rPr lang="fr-FR" dirty="0"/>
              <a:t>08</a:t>
            </a:r>
          </a:p>
          <a:p>
            <a:pPr lvl="8"/>
            <a:r>
              <a:rPr lang="fr-FR" dirty="0"/>
              <a:t>09</a:t>
            </a:r>
          </a:p>
        </p:txBody>
      </p:sp>
      <p:sp>
        <p:nvSpPr>
          <p:cNvPr id="16" name="Espace réservé du texte 15">
            <a:extLst>
              <a:ext uri="{FF2B5EF4-FFF2-40B4-BE49-F238E27FC236}">
                <a16:creationId xmlns:a16="http://schemas.microsoft.com/office/drawing/2014/main" id="{B6C50635-F6C5-E3E2-7CB0-2EC41EC1E698}"/>
              </a:ext>
            </a:extLst>
          </p:cNvPr>
          <p:cNvSpPr>
            <a:spLocks noGrp="1"/>
          </p:cNvSpPr>
          <p:nvPr>
            <p:ph type="body" sz="quarter" idx="22" hasCustomPrompt="1"/>
          </p:nvPr>
        </p:nvSpPr>
        <p:spPr>
          <a:xfrm>
            <a:off x="973613" y="486824"/>
            <a:ext cx="391638" cy="671450"/>
          </a:xfrm>
          <a:custGeom>
            <a:avLst/>
            <a:gdLst>
              <a:gd name="connsiteX0" fmla="*/ 209064 w 391638"/>
              <a:gd name="connsiteY0" fmla="*/ 1374 h 671450"/>
              <a:gd name="connsiteX1" fmla="*/ 271527 w 391638"/>
              <a:gd name="connsiteY1" fmla="*/ 22603 h 671450"/>
              <a:gd name="connsiteX2" fmla="*/ 334215 w 391638"/>
              <a:gd name="connsiteY2" fmla="*/ 256290 h 671450"/>
              <a:gd name="connsiteX3" fmla="*/ 191613 w 391638"/>
              <a:gd name="connsiteY3" fmla="*/ 342309 h 671450"/>
              <a:gd name="connsiteX4" fmla="*/ 186828 w 391638"/>
              <a:gd name="connsiteY4" fmla="*/ 338008 h 671450"/>
              <a:gd name="connsiteX5" fmla="*/ 186349 w 391638"/>
              <a:gd name="connsiteY5" fmla="*/ 279706 h 671450"/>
              <a:gd name="connsiteX6" fmla="*/ 190656 w 391638"/>
              <a:gd name="connsiteY6" fmla="*/ 275405 h 671450"/>
              <a:gd name="connsiteX7" fmla="*/ 276313 w 391638"/>
              <a:gd name="connsiteY7" fmla="*/ 223316 h 671450"/>
              <a:gd name="connsiteX8" fmla="*/ 238030 w 391638"/>
              <a:gd name="connsiteY8" fmla="*/ 79950 h 671450"/>
              <a:gd name="connsiteX9" fmla="*/ 93515 w 391638"/>
              <a:gd name="connsiteY9" fmla="*/ 120092 h 671450"/>
              <a:gd name="connsiteX10" fmla="*/ 71502 w 391638"/>
              <a:gd name="connsiteY10" fmla="*/ 245776 h 671450"/>
              <a:gd name="connsiteX11" fmla="*/ 246165 w 391638"/>
              <a:gd name="connsiteY11" fmla="*/ 443143 h 671450"/>
              <a:gd name="connsiteX12" fmla="*/ 291626 w 391638"/>
              <a:gd name="connsiteY12" fmla="*/ 469427 h 671450"/>
              <a:gd name="connsiteX13" fmla="*/ 325123 w 391638"/>
              <a:gd name="connsiteY13" fmla="*/ 348044 h 671450"/>
              <a:gd name="connsiteX14" fmla="*/ 329908 w 391638"/>
              <a:gd name="connsiteY14" fmla="*/ 344221 h 671450"/>
              <a:gd name="connsiteX15" fmla="*/ 387331 w 391638"/>
              <a:gd name="connsiteY15" fmla="*/ 349478 h 671450"/>
              <a:gd name="connsiteX16" fmla="*/ 391638 w 391638"/>
              <a:gd name="connsiteY16" fmla="*/ 354256 h 671450"/>
              <a:gd name="connsiteX17" fmla="*/ 333736 w 391638"/>
              <a:gd name="connsiteY17" fmla="*/ 532508 h 671450"/>
              <a:gd name="connsiteX18" fmla="*/ 209319 w 391638"/>
              <a:gd name="connsiteY18" fmla="*/ 670617 h 671450"/>
              <a:gd name="connsiteX19" fmla="*/ 203098 w 391638"/>
              <a:gd name="connsiteY19" fmla="*/ 669662 h 671450"/>
              <a:gd name="connsiteX20" fmla="*/ 169601 w 391638"/>
              <a:gd name="connsiteY20" fmla="*/ 622351 h 671450"/>
              <a:gd name="connsiteX21" fmla="*/ 170558 w 391638"/>
              <a:gd name="connsiteY21" fmla="*/ 616138 h 671450"/>
              <a:gd name="connsiteX22" fmla="*/ 258129 w 391638"/>
              <a:gd name="connsiteY22" fmla="*/ 527251 h 671450"/>
              <a:gd name="connsiteX23" fmla="*/ 213147 w 391638"/>
              <a:gd name="connsiteY23" fmla="*/ 500968 h 671450"/>
              <a:gd name="connsiteX24" fmla="*/ 6422 w 391638"/>
              <a:gd name="connsiteY24" fmla="*/ 261069 h 671450"/>
              <a:gd name="connsiteX25" fmla="*/ 38005 w 391638"/>
              <a:gd name="connsiteY25" fmla="*/ 83295 h 671450"/>
              <a:gd name="connsiteX26" fmla="*/ 209064 w 391638"/>
              <a:gd name="connsiteY26" fmla="*/ 1374 h 6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1638" h="671450">
                <a:moveTo>
                  <a:pt x="209064" y="1374"/>
                </a:moveTo>
                <a:cubicBezTo>
                  <a:pt x="230493" y="4145"/>
                  <a:pt x="251668" y="11134"/>
                  <a:pt x="271527" y="22603"/>
                </a:cubicBezTo>
                <a:cubicBezTo>
                  <a:pt x="353356" y="69436"/>
                  <a:pt x="381589" y="174571"/>
                  <a:pt x="334215" y="256290"/>
                </a:cubicBezTo>
                <a:cubicBezTo>
                  <a:pt x="304546" y="307424"/>
                  <a:pt x="250472" y="339920"/>
                  <a:pt x="191613" y="342309"/>
                </a:cubicBezTo>
                <a:cubicBezTo>
                  <a:pt x="189220" y="342309"/>
                  <a:pt x="186828" y="340398"/>
                  <a:pt x="186828" y="338008"/>
                </a:cubicBezTo>
                <a:lnTo>
                  <a:pt x="186349" y="279706"/>
                </a:lnTo>
                <a:cubicBezTo>
                  <a:pt x="186349" y="277795"/>
                  <a:pt x="188263" y="275405"/>
                  <a:pt x="190656" y="275405"/>
                </a:cubicBezTo>
                <a:cubicBezTo>
                  <a:pt x="226067" y="273972"/>
                  <a:pt x="258607" y="253900"/>
                  <a:pt x="276313" y="223316"/>
                </a:cubicBezTo>
                <a:cubicBezTo>
                  <a:pt x="305503" y="173137"/>
                  <a:pt x="288276" y="109101"/>
                  <a:pt x="238030" y="79950"/>
                </a:cubicBezTo>
                <a:cubicBezTo>
                  <a:pt x="189699" y="52232"/>
                  <a:pt x="127490" y="69436"/>
                  <a:pt x="93515" y="120092"/>
                </a:cubicBezTo>
                <a:cubicBezTo>
                  <a:pt x="68631" y="157845"/>
                  <a:pt x="60975" y="201333"/>
                  <a:pt x="71502" y="245776"/>
                </a:cubicBezTo>
                <a:cubicBezTo>
                  <a:pt x="88251" y="317937"/>
                  <a:pt x="150460" y="388186"/>
                  <a:pt x="246165" y="443143"/>
                </a:cubicBezTo>
                <a:lnTo>
                  <a:pt x="291626" y="469427"/>
                </a:lnTo>
                <a:cubicBezTo>
                  <a:pt x="309331" y="431196"/>
                  <a:pt x="320816" y="390576"/>
                  <a:pt x="325123" y="348044"/>
                </a:cubicBezTo>
                <a:cubicBezTo>
                  <a:pt x="325123" y="345655"/>
                  <a:pt x="327515" y="344221"/>
                  <a:pt x="329908" y="344221"/>
                </a:cubicBezTo>
                <a:lnTo>
                  <a:pt x="387331" y="349478"/>
                </a:lnTo>
                <a:cubicBezTo>
                  <a:pt x="389724" y="349955"/>
                  <a:pt x="391638" y="351867"/>
                  <a:pt x="391638" y="354256"/>
                </a:cubicBezTo>
                <a:cubicBezTo>
                  <a:pt x="384939" y="417337"/>
                  <a:pt x="365798" y="477073"/>
                  <a:pt x="333736" y="532508"/>
                </a:cubicBezTo>
                <a:cubicBezTo>
                  <a:pt x="302153" y="586987"/>
                  <a:pt x="260043" y="633820"/>
                  <a:pt x="209319" y="670617"/>
                </a:cubicBezTo>
                <a:cubicBezTo>
                  <a:pt x="207405" y="672051"/>
                  <a:pt x="204533" y="671573"/>
                  <a:pt x="203098" y="669662"/>
                </a:cubicBezTo>
                <a:lnTo>
                  <a:pt x="169601" y="622351"/>
                </a:lnTo>
                <a:cubicBezTo>
                  <a:pt x="168165" y="620439"/>
                  <a:pt x="168644" y="617572"/>
                  <a:pt x="170558" y="616138"/>
                </a:cubicBezTo>
                <a:cubicBezTo>
                  <a:pt x="204533" y="591288"/>
                  <a:pt x="234202" y="561659"/>
                  <a:pt x="258129" y="527251"/>
                </a:cubicBezTo>
                <a:lnTo>
                  <a:pt x="213147" y="500968"/>
                </a:lnTo>
                <a:cubicBezTo>
                  <a:pt x="101171" y="436453"/>
                  <a:pt x="27478" y="351389"/>
                  <a:pt x="6422" y="261069"/>
                </a:cubicBezTo>
                <a:cubicBezTo>
                  <a:pt x="-8412" y="197988"/>
                  <a:pt x="2594" y="136818"/>
                  <a:pt x="38005" y="83295"/>
                </a:cubicBezTo>
                <a:cubicBezTo>
                  <a:pt x="78202" y="22723"/>
                  <a:pt x="144777" y="-6936"/>
                  <a:pt x="209064" y="1374"/>
                </a:cubicBezTo>
                <a:close/>
              </a:path>
            </a:pathLst>
          </a:custGeom>
          <a:solidFill>
            <a:schemeClr val="tx1"/>
          </a:solidFill>
        </p:spPr>
        <p:txBody>
          <a:bodyPr wrap="square">
            <a:noAutofit/>
          </a:bodyPr>
          <a:lstStyle>
            <a:lvl1pPr marL="0" indent="0">
              <a:spcAft>
                <a:spcPts val="0"/>
              </a:spcAft>
              <a:buFont typeface="Arial" panose="020B0604020202020204" pitchFamily="34" charset="0"/>
              <a:buNone/>
              <a:defRPr sz="100" b="0">
                <a:solidFill>
                  <a:schemeClr val="tx1">
                    <a:alpha val="0"/>
                  </a:schemeClr>
                </a:solidFill>
                <a:latin typeface="+mj-lt"/>
              </a:defRPr>
            </a:lvl1pPr>
            <a:lvl2pPr marL="0" indent="0">
              <a:spcAft>
                <a:spcPts val="0"/>
              </a:spcAft>
              <a:buFont typeface="Arial" panose="020B0604020202020204" pitchFamily="34" charset="0"/>
              <a:buNone/>
              <a:defRPr sz="100" b="0">
                <a:solidFill>
                  <a:schemeClr val="tx1">
                    <a:alpha val="0"/>
                  </a:schemeClr>
                </a:solidFill>
                <a:latin typeface="+mj-lt"/>
              </a:defRPr>
            </a:lvl2pPr>
            <a:lvl3pPr marL="0" indent="0">
              <a:spcAft>
                <a:spcPts val="0"/>
              </a:spcAft>
              <a:buFont typeface="Arial" panose="020B0604020202020204" pitchFamily="34" charset="0"/>
              <a:buNone/>
              <a:defRPr sz="100" b="0">
                <a:solidFill>
                  <a:schemeClr val="tx1">
                    <a:alpha val="0"/>
                  </a:schemeClr>
                </a:solidFill>
                <a:latin typeface="+mj-lt"/>
              </a:defRPr>
            </a:lvl3pPr>
            <a:lvl4pPr marL="0" indent="0">
              <a:spcAft>
                <a:spcPts val="0"/>
              </a:spcAft>
              <a:buNone/>
              <a:defRPr sz="100" b="0">
                <a:solidFill>
                  <a:schemeClr val="tx1">
                    <a:alpha val="0"/>
                  </a:schemeClr>
                </a:solidFill>
                <a:latin typeface="+mj-lt"/>
              </a:defRPr>
            </a:lvl4pPr>
            <a:lvl5pPr marL="0" indent="0">
              <a:spcAft>
                <a:spcPts val="0"/>
              </a:spcAft>
              <a:buNone/>
              <a:defRPr sz="100" b="0">
                <a:solidFill>
                  <a:schemeClr val="tx1">
                    <a:alpha val="0"/>
                  </a:schemeClr>
                </a:solidFill>
                <a:latin typeface="+mj-lt"/>
              </a:defRPr>
            </a:lvl5pPr>
            <a:lvl6pPr marL="0" indent="0">
              <a:spcAft>
                <a:spcPts val="0"/>
              </a:spcAft>
              <a:buFont typeface="Arial" panose="020B0604020202020204" pitchFamily="34" charset="0"/>
              <a:buNone/>
              <a:defRPr sz="100" b="0">
                <a:solidFill>
                  <a:schemeClr val="tx1">
                    <a:alpha val="0"/>
                  </a:schemeClr>
                </a:solidFill>
                <a:latin typeface="+mj-lt"/>
              </a:defRPr>
            </a:lvl6pPr>
            <a:lvl7pPr marL="0" indent="0">
              <a:spcAft>
                <a:spcPts val="0"/>
              </a:spcAft>
              <a:buFont typeface="Arial" panose="020B0604020202020204" pitchFamily="34" charset="0"/>
              <a:buNone/>
              <a:defRPr sz="100" b="0">
                <a:solidFill>
                  <a:schemeClr val="tx1">
                    <a:alpha val="0"/>
                  </a:schemeClr>
                </a:solidFill>
                <a:latin typeface="+mj-lt"/>
              </a:defRPr>
            </a:lvl7pPr>
            <a:lvl8pPr marL="0" indent="0">
              <a:spcAft>
                <a:spcPts val="0"/>
              </a:spcAft>
              <a:buFont typeface="Arial" panose="020B0604020202020204" pitchFamily="34" charset="0"/>
              <a:buNone/>
              <a:defRPr sz="100" b="0">
                <a:solidFill>
                  <a:schemeClr val="tx1">
                    <a:alpha val="0"/>
                  </a:schemeClr>
                </a:solidFill>
                <a:latin typeface="+mj-lt"/>
              </a:defRPr>
            </a:lvl8pPr>
            <a:lvl9pPr marL="0" indent="0">
              <a:spcAft>
                <a:spcPts val="0"/>
              </a:spcAft>
              <a:buFont typeface="Arial" panose="020B0604020202020204" pitchFamily="34" charset="0"/>
              <a:buNone/>
              <a:defRPr sz="100" b="0">
                <a:solidFill>
                  <a:schemeClr val="tx1">
                    <a:alpha val="0"/>
                  </a:schemeClr>
                </a:solidFill>
                <a:latin typeface="+mj-lt"/>
              </a:defRPr>
            </a:lvl9pPr>
          </a:lstStyle>
          <a:p>
            <a:pPr lvl="0"/>
            <a:r>
              <a:rPr lang="fr-FR" dirty="0"/>
              <a:t>01</a:t>
            </a:r>
          </a:p>
          <a:p>
            <a:pPr lvl="1"/>
            <a:r>
              <a:rPr lang="fr-FR" dirty="0"/>
              <a:t>02</a:t>
            </a:r>
          </a:p>
          <a:p>
            <a:pPr lvl="2"/>
            <a:r>
              <a:rPr lang="fr-FR" dirty="0"/>
              <a:t>03</a:t>
            </a:r>
          </a:p>
          <a:p>
            <a:pPr lvl="3"/>
            <a:r>
              <a:rPr lang="fr-FR" dirty="0"/>
              <a:t>04</a:t>
            </a:r>
          </a:p>
          <a:p>
            <a:pPr lvl="4"/>
            <a:r>
              <a:rPr lang="fr-FR" dirty="0"/>
              <a:t>05</a:t>
            </a:r>
          </a:p>
          <a:p>
            <a:pPr lvl="5"/>
            <a:r>
              <a:rPr lang="fr-FR" dirty="0"/>
              <a:t>06</a:t>
            </a:r>
          </a:p>
          <a:p>
            <a:pPr lvl="6"/>
            <a:r>
              <a:rPr lang="fr-FR" dirty="0"/>
              <a:t>07</a:t>
            </a:r>
          </a:p>
          <a:p>
            <a:pPr lvl="7"/>
            <a:r>
              <a:rPr lang="fr-FR" dirty="0"/>
              <a:t>08</a:t>
            </a:r>
          </a:p>
          <a:p>
            <a:pPr lvl="8"/>
            <a:r>
              <a:rPr lang="fr-FR" dirty="0"/>
              <a:t>09</a:t>
            </a:r>
          </a:p>
        </p:txBody>
      </p:sp>
      <p:sp>
        <p:nvSpPr>
          <p:cNvPr id="17" name="Espace réservé du texte 16">
            <a:extLst>
              <a:ext uri="{FF2B5EF4-FFF2-40B4-BE49-F238E27FC236}">
                <a16:creationId xmlns:a16="http://schemas.microsoft.com/office/drawing/2014/main" id="{4A95A391-7511-3E7D-0511-2EB081395ACB}"/>
              </a:ext>
            </a:extLst>
          </p:cNvPr>
          <p:cNvSpPr>
            <a:spLocks noGrp="1"/>
          </p:cNvSpPr>
          <p:nvPr>
            <p:ph type="body" sz="quarter" idx="23" hasCustomPrompt="1"/>
          </p:nvPr>
        </p:nvSpPr>
        <p:spPr>
          <a:xfrm>
            <a:off x="474664" y="828675"/>
            <a:ext cx="615313" cy="411163"/>
          </a:xfrm>
          <a:custGeom>
            <a:avLst/>
            <a:gdLst>
              <a:gd name="connsiteX0" fmla="*/ 61280 w 615313"/>
              <a:gd name="connsiteY0" fmla="*/ 0 h 411163"/>
              <a:gd name="connsiteX1" fmla="*/ 66068 w 615313"/>
              <a:gd name="connsiteY1" fmla="*/ 3820 h 411163"/>
              <a:gd name="connsiteX2" fmla="*/ 100059 w 615313"/>
              <a:gd name="connsiteY2" fmla="*/ 124161 h 411163"/>
              <a:gd name="connsiteX3" fmla="*/ 145062 w 615313"/>
              <a:gd name="connsiteY3" fmla="*/ 98374 h 411163"/>
              <a:gd name="connsiteX4" fmla="*/ 456728 w 615313"/>
              <a:gd name="connsiteY4" fmla="*/ 39636 h 411163"/>
              <a:gd name="connsiteX5" fmla="*/ 595088 w 615313"/>
              <a:gd name="connsiteY5" fmla="*/ 155678 h 411163"/>
              <a:gd name="connsiteX6" fmla="*/ 530935 w 615313"/>
              <a:gd name="connsiteY6" fmla="*/ 387764 h 411163"/>
              <a:gd name="connsiteX7" fmla="*/ 445238 w 615313"/>
              <a:gd name="connsiteY7" fmla="*/ 411163 h 411163"/>
              <a:gd name="connsiteX8" fmla="*/ 400715 w 615313"/>
              <a:gd name="connsiteY8" fmla="*/ 404955 h 411163"/>
              <a:gd name="connsiteX9" fmla="*/ 296347 w 615313"/>
              <a:gd name="connsiteY9" fmla="*/ 325206 h 411163"/>
              <a:gd name="connsiteX10" fmla="*/ 293474 w 615313"/>
              <a:gd name="connsiteY10" fmla="*/ 159021 h 411163"/>
              <a:gd name="connsiteX11" fmla="*/ 299698 w 615313"/>
              <a:gd name="connsiteY11" fmla="*/ 157589 h 411163"/>
              <a:gd name="connsiteX12" fmla="*/ 349967 w 615313"/>
              <a:gd name="connsiteY12" fmla="*/ 185764 h 411163"/>
              <a:gd name="connsiteX13" fmla="*/ 351882 w 615313"/>
              <a:gd name="connsiteY13" fmla="*/ 191494 h 411163"/>
              <a:gd name="connsiteX14" fmla="*/ 354276 w 615313"/>
              <a:gd name="connsiteY14" fmla="*/ 291778 h 411163"/>
              <a:gd name="connsiteX15" fmla="*/ 417950 w 615313"/>
              <a:gd name="connsiteY15" fmla="*/ 340487 h 411163"/>
              <a:gd name="connsiteX16" fmla="*/ 497901 w 615313"/>
              <a:gd name="connsiteY16" fmla="*/ 330459 h 411163"/>
              <a:gd name="connsiteX17" fmla="*/ 535244 w 615313"/>
              <a:gd name="connsiteY17" fmla="*/ 185286 h 411163"/>
              <a:gd name="connsiteX18" fmla="*/ 437578 w 615313"/>
              <a:gd name="connsiteY18" fmla="*/ 103149 h 411163"/>
              <a:gd name="connsiteX19" fmla="*/ 178095 w 615313"/>
              <a:gd name="connsiteY19" fmla="*/ 156156 h 411163"/>
              <a:gd name="connsiteX20" fmla="*/ 133093 w 615313"/>
              <a:gd name="connsiteY20" fmla="*/ 181943 h 411163"/>
              <a:gd name="connsiteX21" fmla="*/ 221662 w 615313"/>
              <a:gd name="connsiteY21" fmla="*/ 271243 h 411163"/>
              <a:gd name="connsiteX22" fmla="*/ 222619 w 615313"/>
              <a:gd name="connsiteY22" fmla="*/ 277452 h 411163"/>
              <a:gd name="connsiteX23" fmla="*/ 189107 w 615313"/>
              <a:gd name="connsiteY23" fmla="*/ 324728 h 411163"/>
              <a:gd name="connsiteX24" fmla="*/ 182883 w 615313"/>
              <a:gd name="connsiteY24" fmla="*/ 325683 h 411163"/>
              <a:gd name="connsiteX25" fmla="*/ 57450 w 615313"/>
              <a:gd name="connsiteY25" fmla="*/ 186719 h 411163"/>
              <a:gd name="connsiteX26" fmla="*/ 0 w 615313"/>
              <a:gd name="connsiteY26" fmla="*/ 10506 h 411163"/>
              <a:gd name="connsiteX27" fmla="*/ 3830 w 615313"/>
              <a:gd name="connsiteY27" fmla="*/ 5731 h 411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15313" h="411163">
                <a:moveTo>
                  <a:pt x="61280" y="0"/>
                </a:moveTo>
                <a:cubicBezTo>
                  <a:pt x="63674" y="0"/>
                  <a:pt x="66068" y="1433"/>
                  <a:pt x="66068" y="3820"/>
                </a:cubicBezTo>
                <a:cubicBezTo>
                  <a:pt x="70855" y="45844"/>
                  <a:pt x="81866" y="86435"/>
                  <a:pt x="100059" y="124161"/>
                </a:cubicBezTo>
                <a:lnTo>
                  <a:pt x="145062" y="98374"/>
                </a:lnTo>
                <a:cubicBezTo>
                  <a:pt x="257089" y="33905"/>
                  <a:pt x="367681" y="12894"/>
                  <a:pt x="456728" y="39636"/>
                </a:cubicBezTo>
                <a:cubicBezTo>
                  <a:pt x="518487" y="58260"/>
                  <a:pt x="566362" y="98374"/>
                  <a:pt x="595088" y="155678"/>
                </a:cubicBezTo>
                <a:cubicBezTo>
                  <a:pt x="638175" y="242113"/>
                  <a:pt x="610408" y="341920"/>
                  <a:pt x="530935" y="387764"/>
                </a:cubicBezTo>
                <a:cubicBezTo>
                  <a:pt x="504604" y="403045"/>
                  <a:pt x="475400" y="411163"/>
                  <a:pt x="445238" y="411163"/>
                </a:cubicBezTo>
                <a:cubicBezTo>
                  <a:pt x="430397" y="411163"/>
                  <a:pt x="415556" y="408775"/>
                  <a:pt x="400715" y="404955"/>
                </a:cubicBezTo>
                <a:cubicBezTo>
                  <a:pt x="356669" y="393017"/>
                  <a:pt x="319327" y="364842"/>
                  <a:pt x="296347" y="325206"/>
                </a:cubicBezTo>
                <a:cubicBezTo>
                  <a:pt x="267143" y="274109"/>
                  <a:pt x="266186" y="211073"/>
                  <a:pt x="293474" y="159021"/>
                </a:cubicBezTo>
                <a:cubicBezTo>
                  <a:pt x="294911" y="157111"/>
                  <a:pt x="297304" y="156156"/>
                  <a:pt x="299698" y="157589"/>
                </a:cubicBezTo>
                <a:lnTo>
                  <a:pt x="349967" y="185764"/>
                </a:lnTo>
                <a:cubicBezTo>
                  <a:pt x="352361" y="187196"/>
                  <a:pt x="352839" y="189584"/>
                  <a:pt x="351882" y="191494"/>
                </a:cubicBezTo>
                <a:cubicBezTo>
                  <a:pt x="335604" y="223012"/>
                  <a:pt x="336562" y="261215"/>
                  <a:pt x="354276" y="291778"/>
                </a:cubicBezTo>
                <a:cubicBezTo>
                  <a:pt x="368160" y="316132"/>
                  <a:pt x="391140" y="333324"/>
                  <a:pt x="417950" y="340487"/>
                </a:cubicBezTo>
                <a:cubicBezTo>
                  <a:pt x="445238" y="348128"/>
                  <a:pt x="473485" y="344307"/>
                  <a:pt x="497901" y="330459"/>
                </a:cubicBezTo>
                <a:cubicBezTo>
                  <a:pt x="546255" y="302284"/>
                  <a:pt x="562532" y="240203"/>
                  <a:pt x="535244" y="185286"/>
                </a:cubicBezTo>
                <a:cubicBezTo>
                  <a:pt x="515136" y="145173"/>
                  <a:pt x="481145" y="116520"/>
                  <a:pt x="437578" y="103149"/>
                </a:cubicBezTo>
                <a:cubicBezTo>
                  <a:pt x="366245" y="82137"/>
                  <a:pt x="274324" y="100761"/>
                  <a:pt x="178095" y="156156"/>
                </a:cubicBezTo>
                <a:lnTo>
                  <a:pt x="133093" y="181943"/>
                </a:lnTo>
                <a:cubicBezTo>
                  <a:pt x="157509" y="216804"/>
                  <a:pt x="187192" y="246411"/>
                  <a:pt x="221662" y="271243"/>
                </a:cubicBezTo>
                <a:cubicBezTo>
                  <a:pt x="223577" y="272676"/>
                  <a:pt x="224055" y="275541"/>
                  <a:pt x="222619" y="277452"/>
                </a:cubicBezTo>
                <a:lnTo>
                  <a:pt x="189107" y="324728"/>
                </a:lnTo>
                <a:cubicBezTo>
                  <a:pt x="187670" y="326638"/>
                  <a:pt x="184798" y="327116"/>
                  <a:pt x="182883" y="325683"/>
                </a:cubicBezTo>
                <a:cubicBezTo>
                  <a:pt x="131656" y="288913"/>
                  <a:pt x="89526" y="242113"/>
                  <a:pt x="57450" y="186719"/>
                </a:cubicBezTo>
                <a:cubicBezTo>
                  <a:pt x="25853" y="132279"/>
                  <a:pt x="6224" y="72586"/>
                  <a:pt x="0" y="10506"/>
                </a:cubicBezTo>
                <a:cubicBezTo>
                  <a:pt x="0" y="8118"/>
                  <a:pt x="1436" y="5731"/>
                  <a:pt x="3830" y="5731"/>
                </a:cubicBezTo>
                <a:close/>
              </a:path>
            </a:pathLst>
          </a:custGeom>
          <a:solidFill>
            <a:schemeClr val="tx1"/>
          </a:solidFill>
        </p:spPr>
        <p:txBody>
          <a:bodyPr wrap="square">
            <a:noAutofit/>
          </a:bodyPr>
          <a:lstStyle>
            <a:lvl1pPr marL="0" indent="0">
              <a:spcAft>
                <a:spcPts val="0"/>
              </a:spcAft>
              <a:buFont typeface="Arial" panose="020B0604020202020204" pitchFamily="34" charset="0"/>
              <a:buNone/>
              <a:defRPr sz="100" b="0">
                <a:solidFill>
                  <a:schemeClr val="tx1">
                    <a:alpha val="0"/>
                  </a:schemeClr>
                </a:solidFill>
                <a:latin typeface="+mj-lt"/>
              </a:defRPr>
            </a:lvl1pPr>
            <a:lvl2pPr marL="0" indent="0">
              <a:spcAft>
                <a:spcPts val="0"/>
              </a:spcAft>
              <a:buFont typeface="Arial" panose="020B0604020202020204" pitchFamily="34" charset="0"/>
              <a:buNone/>
              <a:defRPr sz="100" b="0">
                <a:solidFill>
                  <a:schemeClr val="tx1">
                    <a:alpha val="0"/>
                  </a:schemeClr>
                </a:solidFill>
                <a:latin typeface="+mj-lt"/>
              </a:defRPr>
            </a:lvl2pPr>
            <a:lvl3pPr marL="0" indent="0">
              <a:spcAft>
                <a:spcPts val="0"/>
              </a:spcAft>
              <a:buFont typeface="Arial" panose="020B0604020202020204" pitchFamily="34" charset="0"/>
              <a:buNone/>
              <a:defRPr sz="100" b="0">
                <a:solidFill>
                  <a:schemeClr val="tx1">
                    <a:alpha val="0"/>
                  </a:schemeClr>
                </a:solidFill>
                <a:latin typeface="+mj-lt"/>
              </a:defRPr>
            </a:lvl3pPr>
            <a:lvl4pPr marL="0" indent="0">
              <a:spcAft>
                <a:spcPts val="0"/>
              </a:spcAft>
              <a:buNone/>
              <a:defRPr sz="100" b="0">
                <a:solidFill>
                  <a:schemeClr val="tx1">
                    <a:alpha val="0"/>
                  </a:schemeClr>
                </a:solidFill>
                <a:latin typeface="+mj-lt"/>
              </a:defRPr>
            </a:lvl4pPr>
            <a:lvl5pPr marL="0" indent="0">
              <a:spcAft>
                <a:spcPts val="0"/>
              </a:spcAft>
              <a:buNone/>
              <a:defRPr sz="100" b="0">
                <a:solidFill>
                  <a:schemeClr val="tx1">
                    <a:alpha val="0"/>
                  </a:schemeClr>
                </a:solidFill>
                <a:latin typeface="+mj-lt"/>
              </a:defRPr>
            </a:lvl5pPr>
            <a:lvl6pPr marL="0" indent="0">
              <a:spcAft>
                <a:spcPts val="0"/>
              </a:spcAft>
              <a:buFont typeface="Arial" panose="020B0604020202020204" pitchFamily="34" charset="0"/>
              <a:buNone/>
              <a:defRPr sz="100" b="0">
                <a:solidFill>
                  <a:schemeClr val="tx1">
                    <a:alpha val="0"/>
                  </a:schemeClr>
                </a:solidFill>
                <a:latin typeface="+mj-lt"/>
              </a:defRPr>
            </a:lvl6pPr>
            <a:lvl7pPr marL="0" indent="0">
              <a:spcAft>
                <a:spcPts val="0"/>
              </a:spcAft>
              <a:buFont typeface="Arial" panose="020B0604020202020204" pitchFamily="34" charset="0"/>
              <a:buNone/>
              <a:defRPr sz="100" b="0">
                <a:solidFill>
                  <a:schemeClr val="tx1">
                    <a:alpha val="0"/>
                  </a:schemeClr>
                </a:solidFill>
                <a:latin typeface="+mj-lt"/>
              </a:defRPr>
            </a:lvl7pPr>
            <a:lvl8pPr marL="0" indent="0">
              <a:spcAft>
                <a:spcPts val="0"/>
              </a:spcAft>
              <a:buFont typeface="Arial" panose="020B0604020202020204" pitchFamily="34" charset="0"/>
              <a:buNone/>
              <a:defRPr sz="100" b="0">
                <a:solidFill>
                  <a:schemeClr val="tx1">
                    <a:alpha val="0"/>
                  </a:schemeClr>
                </a:solidFill>
                <a:latin typeface="+mj-lt"/>
              </a:defRPr>
            </a:lvl8pPr>
            <a:lvl9pPr marL="0" indent="0">
              <a:spcAft>
                <a:spcPts val="0"/>
              </a:spcAft>
              <a:buFont typeface="Arial" panose="020B0604020202020204" pitchFamily="34" charset="0"/>
              <a:buNone/>
              <a:defRPr sz="100" b="0">
                <a:solidFill>
                  <a:schemeClr val="tx1">
                    <a:alpha val="0"/>
                  </a:schemeClr>
                </a:solidFill>
                <a:latin typeface="+mj-lt"/>
              </a:defRPr>
            </a:lvl9pPr>
          </a:lstStyle>
          <a:p>
            <a:pPr lvl="0"/>
            <a:r>
              <a:rPr lang="fr-FR" dirty="0"/>
              <a:t>01</a:t>
            </a:r>
          </a:p>
          <a:p>
            <a:pPr lvl="1"/>
            <a:r>
              <a:rPr lang="fr-FR" dirty="0"/>
              <a:t>02</a:t>
            </a:r>
          </a:p>
          <a:p>
            <a:pPr lvl="2"/>
            <a:r>
              <a:rPr lang="fr-FR" dirty="0"/>
              <a:t>03</a:t>
            </a:r>
          </a:p>
          <a:p>
            <a:pPr lvl="3"/>
            <a:r>
              <a:rPr lang="fr-FR" dirty="0"/>
              <a:t>04</a:t>
            </a:r>
          </a:p>
          <a:p>
            <a:pPr lvl="4"/>
            <a:r>
              <a:rPr lang="fr-FR" dirty="0"/>
              <a:t>05</a:t>
            </a:r>
          </a:p>
          <a:p>
            <a:pPr lvl="5"/>
            <a:r>
              <a:rPr lang="fr-FR" dirty="0"/>
              <a:t>06</a:t>
            </a:r>
          </a:p>
          <a:p>
            <a:pPr lvl="6"/>
            <a:r>
              <a:rPr lang="fr-FR" dirty="0"/>
              <a:t>07</a:t>
            </a:r>
          </a:p>
          <a:p>
            <a:pPr lvl="7"/>
            <a:r>
              <a:rPr lang="fr-FR" dirty="0"/>
              <a:t>08</a:t>
            </a:r>
          </a:p>
          <a:p>
            <a:pPr lvl="8"/>
            <a:r>
              <a:rPr lang="fr-FR" dirty="0"/>
              <a:t>09</a:t>
            </a:r>
          </a:p>
        </p:txBody>
      </p:sp>
      <p:sp>
        <p:nvSpPr>
          <p:cNvPr id="19" name="Espace réservé du texte 22">
            <a:extLst>
              <a:ext uri="{FF2B5EF4-FFF2-40B4-BE49-F238E27FC236}">
                <a16:creationId xmlns:a16="http://schemas.microsoft.com/office/drawing/2014/main" id="{5DAA1F0A-2CF1-B5F7-9A38-4B3649977A76}"/>
              </a:ext>
            </a:extLst>
          </p:cNvPr>
          <p:cNvSpPr>
            <a:spLocks noGrp="1"/>
          </p:cNvSpPr>
          <p:nvPr>
            <p:ph type="body" sz="quarter" idx="13" hasCustomPrompt="1"/>
          </p:nvPr>
        </p:nvSpPr>
        <p:spPr>
          <a:xfrm>
            <a:off x="471421" y="5306120"/>
            <a:ext cx="5500754" cy="1395062"/>
          </a:xfrm>
        </p:spPr>
        <p:txBody>
          <a:bodyPr wrap="square" anchor="b" anchorCtr="0">
            <a:spAutoFit/>
          </a:bodyPr>
          <a:lstStyle>
            <a:lvl1pPr marL="0" indent="0">
              <a:lnSpc>
                <a:spcPct val="90000"/>
              </a:lnSpc>
              <a:spcAft>
                <a:spcPts val="0"/>
              </a:spcAft>
              <a:buFont typeface="Arial" panose="020B0604020202020204" pitchFamily="34" charset="0"/>
              <a:buNone/>
              <a:defRPr sz="5000" b="1" cap="all" baseline="0">
                <a:solidFill>
                  <a:schemeClr val="tx1"/>
                </a:solidFill>
                <a:latin typeface="+mj-lt"/>
              </a:defRPr>
            </a:lvl1pPr>
            <a:lvl2pPr marL="0" indent="0">
              <a:lnSpc>
                <a:spcPct val="90000"/>
              </a:lnSpc>
              <a:spcAft>
                <a:spcPts val="0"/>
              </a:spcAft>
              <a:buFont typeface="Arial" panose="020B0604020202020204" pitchFamily="34" charset="0"/>
              <a:buNone/>
              <a:defRPr sz="5000" b="1" cap="all" baseline="0">
                <a:solidFill>
                  <a:schemeClr val="bg1"/>
                </a:solidFill>
                <a:latin typeface="+mj-lt"/>
              </a:defRPr>
            </a:lvl2pPr>
            <a:lvl3pPr marL="0" indent="0">
              <a:lnSpc>
                <a:spcPct val="90000"/>
              </a:lnSpc>
              <a:spcAft>
                <a:spcPts val="0"/>
              </a:spcAft>
              <a:buFont typeface="Arial" panose="020B0604020202020204" pitchFamily="34" charset="0"/>
              <a:buNone/>
              <a:defRPr sz="5000" b="1" cap="all" baseline="0">
                <a:solidFill>
                  <a:schemeClr val="bg1"/>
                </a:solidFill>
                <a:latin typeface="+mj-lt"/>
              </a:defRPr>
            </a:lvl3pPr>
            <a:lvl4pPr marL="0" indent="0">
              <a:lnSpc>
                <a:spcPct val="90000"/>
              </a:lnSpc>
              <a:spcAft>
                <a:spcPts val="0"/>
              </a:spcAft>
              <a:buNone/>
              <a:defRPr sz="5000" b="1" cap="all" baseline="0">
                <a:solidFill>
                  <a:schemeClr val="bg1"/>
                </a:solidFill>
                <a:latin typeface="+mj-lt"/>
              </a:defRPr>
            </a:lvl4pPr>
            <a:lvl5pPr marL="0" indent="0">
              <a:lnSpc>
                <a:spcPct val="90000"/>
              </a:lnSpc>
              <a:spcAft>
                <a:spcPts val="0"/>
              </a:spcAft>
              <a:buNone/>
              <a:defRPr sz="5000" b="1" cap="all" baseline="0">
                <a:solidFill>
                  <a:schemeClr val="bg1"/>
                </a:solidFill>
                <a:latin typeface="+mj-lt"/>
              </a:defRPr>
            </a:lvl5pPr>
            <a:lvl6pPr marL="0" indent="0">
              <a:lnSpc>
                <a:spcPct val="90000"/>
              </a:lnSpc>
              <a:spcAft>
                <a:spcPts val="0"/>
              </a:spcAft>
              <a:buFont typeface="Arial" panose="020B0604020202020204" pitchFamily="34" charset="0"/>
              <a:buNone/>
              <a:defRPr sz="5000" b="1" cap="all" baseline="0">
                <a:solidFill>
                  <a:schemeClr val="bg1"/>
                </a:solidFill>
                <a:latin typeface="+mj-lt"/>
              </a:defRPr>
            </a:lvl6pPr>
            <a:lvl7pPr marL="0" indent="0">
              <a:lnSpc>
                <a:spcPct val="90000"/>
              </a:lnSpc>
              <a:spcAft>
                <a:spcPts val="0"/>
              </a:spcAft>
              <a:buFont typeface="Arial" panose="020B0604020202020204" pitchFamily="34" charset="0"/>
              <a:buNone/>
              <a:defRPr sz="5000" b="1" cap="all" baseline="0">
                <a:solidFill>
                  <a:schemeClr val="bg1"/>
                </a:solidFill>
                <a:latin typeface="+mj-lt"/>
              </a:defRPr>
            </a:lvl7pPr>
            <a:lvl8pPr marL="0" indent="0">
              <a:lnSpc>
                <a:spcPct val="90000"/>
              </a:lnSpc>
              <a:spcAft>
                <a:spcPts val="0"/>
              </a:spcAft>
              <a:buFont typeface="Arial" panose="020B0604020202020204" pitchFamily="34" charset="0"/>
              <a:buNone/>
              <a:defRPr sz="5000" b="1" cap="all" baseline="0">
                <a:solidFill>
                  <a:schemeClr val="bg1"/>
                </a:solidFill>
                <a:latin typeface="+mj-lt"/>
              </a:defRPr>
            </a:lvl8pPr>
            <a:lvl9pPr marL="0" indent="0">
              <a:lnSpc>
                <a:spcPct val="90000"/>
              </a:lnSpc>
              <a:spcAft>
                <a:spcPts val="0"/>
              </a:spcAft>
              <a:buFont typeface="Arial" panose="020B0604020202020204" pitchFamily="34" charset="0"/>
              <a:buNone/>
              <a:defRPr sz="5000" b="1" cap="all" baseline="0">
                <a:solidFill>
                  <a:schemeClr val="bg1"/>
                </a:solidFill>
                <a:latin typeface="+mj-lt"/>
              </a:defRPr>
            </a:lvl9pPr>
          </a:lstStyle>
          <a:p>
            <a:pPr lvl="0"/>
            <a:r>
              <a:rPr lang="fr-FR" dirty="0"/>
              <a:t>00/</a:t>
            </a:r>
            <a:br>
              <a:rPr lang="fr-FR" dirty="0"/>
            </a:br>
            <a:r>
              <a:rPr lang="fr-FR" dirty="0"/>
              <a:t>SOUS-PARTIE</a:t>
            </a:r>
          </a:p>
        </p:txBody>
      </p:sp>
    </p:spTree>
    <p:extLst>
      <p:ext uri="{BB962C8B-B14F-4D97-AF65-F5344CB8AC3E}">
        <p14:creationId xmlns:p14="http://schemas.microsoft.com/office/powerpoint/2010/main" val="156756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LIDE D'INTERCALAIRE AVEC IMAGE">
    <p:bg>
      <p:bgPr>
        <a:solidFill>
          <a:schemeClr val="bg1"/>
        </a:solidFill>
        <a:effectLst/>
      </p:bgPr>
    </p:bg>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EDE06634-247F-1621-8343-44880349ADF9}"/>
              </a:ext>
            </a:extLst>
          </p:cNvPr>
          <p:cNvSpPr>
            <a:spLocks noGrp="1"/>
          </p:cNvSpPr>
          <p:nvPr>
            <p:ph type="pic" sz="quarter" idx="11" hasCustomPrompt="1"/>
          </p:nvPr>
        </p:nvSpPr>
        <p:spPr>
          <a:xfrm>
            <a:off x="0" y="0"/>
            <a:ext cx="12192000" cy="6858000"/>
          </a:xfrm>
        </p:spPr>
        <p:txBody>
          <a:bodyPr wrap="square" anchor="ctr" anchorCtr="0">
            <a:noAutofit/>
          </a:bodyPr>
          <a:lstStyle>
            <a:lvl1pPr marL="0" indent="0" algn="ctr">
              <a:spcAft>
                <a:spcPts val="0"/>
              </a:spcAft>
              <a:buFont typeface="Arial" panose="020B0604020202020204" pitchFamily="34" charset="0"/>
              <a:buNone/>
              <a:defRPr sz="1500" b="0" cap="all" baseline="0">
                <a:solidFill>
                  <a:schemeClr val="accent2"/>
                </a:solidFill>
                <a:latin typeface="+mj-lt"/>
              </a:defRPr>
            </a:lvl1pPr>
            <a:lvl2pPr marL="0" indent="0" algn="ctr">
              <a:spcAft>
                <a:spcPts val="0"/>
              </a:spcAft>
              <a:buFont typeface="Arial" panose="020B0604020202020204" pitchFamily="34" charset="0"/>
              <a:buNone/>
              <a:defRPr sz="1500" b="0" cap="all" baseline="0">
                <a:solidFill>
                  <a:schemeClr val="accent2"/>
                </a:solidFill>
                <a:latin typeface="+mj-lt"/>
              </a:defRPr>
            </a:lvl2pPr>
            <a:lvl3pPr marL="0" indent="0" algn="ctr">
              <a:spcAft>
                <a:spcPts val="0"/>
              </a:spcAft>
              <a:buFont typeface="Arial" panose="020B0604020202020204" pitchFamily="34" charset="0"/>
              <a:buNone/>
              <a:defRPr sz="1500" b="0" cap="all" baseline="0">
                <a:solidFill>
                  <a:schemeClr val="accent2"/>
                </a:solidFill>
                <a:latin typeface="+mj-lt"/>
              </a:defRPr>
            </a:lvl3pPr>
            <a:lvl4pPr marL="0" indent="0" algn="ctr">
              <a:spcAft>
                <a:spcPts val="0"/>
              </a:spcAft>
              <a:buNone/>
              <a:defRPr sz="1500" b="0" cap="all" baseline="0">
                <a:solidFill>
                  <a:schemeClr val="accent2"/>
                </a:solidFill>
                <a:latin typeface="+mj-lt"/>
              </a:defRPr>
            </a:lvl4pPr>
            <a:lvl5pPr marL="0" indent="0" algn="ctr">
              <a:spcAft>
                <a:spcPts val="0"/>
              </a:spcAft>
              <a:buNone/>
              <a:defRPr sz="1500" b="0" cap="all" baseline="0">
                <a:solidFill>
                  <a:schemeClr val="accent2"/>
                </a:solidFill>
                <a:latin typeface="+mj-lt"/>
              </a:defRPr>
            </a:lvl5pPr>
            <a:lvl6pPr marL="0" indent="0" algn="ctr">
              <a:spcAft>
                <a:spcPts val="0"/>
              </a:spcAft>
              <a:buFont typeface="Arial" panose="020B0604020202020204" pitchFamily="34" charset="0"/>
              <a:buNone/>
              <a:defRPr sz="1500" b="0" cap="all" baseline="0">
                <a:solidFill>
                  <a:schemeClr val="accent2"/>
                </a:solidFill>
                <a:latin typeface="+mj-lt"/>
              </a:defRPr>
            </a:lvl6pPr>
            <a:lvl7pPr marL="0" indent="0" algn="ctr">
              <a:spcAft>
                <a:spcPts val="0"/>
              </a:spcAft>
              <a:buFont typeface="Arial" panose="020B0604020202020204" pitchFamily="34" charset="0"/>
              <a:buNone/>
              <a:defRPr sz="1500" b="0" cap="all" baseline="0">
                <a:solidFill>
                  <a:schemeClr val="accent2"/>
                </a:solidFill>
                <a:latin typeface="+mj-lt"/>
              </a:defRPr>
            </a:lvl7pPr>
            <a:lvl8pPr marL="0" indent="0" algn="ctr">
              <a:spcAft>
                <a:spcPts val="0"/>
              </a:spcAft>
              <a:buFont typeface="Arial" panose="020B0604020202020204" pitchFamily="34" charset="0"/>
              <a:buNone/>
              <a:defRPr sz="1500" b="0" cap="all" baseline="0">
                <a:solidFill>
                  <a:schemeClr val="accent2"/>
                </a:solidFill>
                <a:latin typeface="+mj-lt"/>
              </a:defRPr>
            </a:lvl8pPr>
            <a:lvl9pPr marL="0" indent="0" algn="ctr">
              <a:spcAft>
                <a:spcPts val="0"/>
              </a:spcAft>
              <a:buFont typeface="Arial" panose="020B0604020202020204" pitchFamily="34" charset="0"/>
              <a:buNone/>
              <a:defRPr sz="1500" b="0" cap="all" baseline="0">
                <a:solidFill>
                  <a:schemeClr val="accent2"/>
                </a:solidFill>
                <a:latin typeface="+mj-lt"/>
              </a:defRPr>
            </a:lvl9pPr>
          </a:lstStyle>
          <a:p>
            <a:r>
              <a:rPr lang="fr-FR" dirty="0"/>
              <a:t>IMAGE</a:t>
            </a:r>
          </a:p>
        </p:txBody>
      </p:sp>
      <p:sp>
        <p:nvSpPr>
          <p:cNvPr id="15" name="Espace réservé du texte 14">
            <a:extLst>
              <a:ext uri="{FF2B5EF4-FFF2-40B4-BE49-F238E27FC236}">
                <a16:creationId xmlns:a16="http://schemas.microsoft.com/office/drawing/2014/main" id="{F36222EB-0968-98CB-63E9-34908CEA5EF3}"/>
              </a:ext>
            </a:extLst>
          </p:cNvPr>
          <p:cNvSpPr>
            <a:spLocks noGrp="1"/>
          </p:cNvSpPr>
          <p:nvPr>
            <p:ph type="body" sz="quarter" idx="21" hasCustomPrompt="1"/>
          </p:nvPr>
        </p:nvSpPr>
        <p:spPr>
          <a:xfrm>
            <a:off x="512764" y="347663"/>
            <a:ext cx="594723" cy="479425"/>
          </a:xfrm>
          <a:custGeom>
            <a:avLst/>
            <a:gdLst>
              <a:gd name="connsiteX0" fmla="*/ 410412 w 594723"/>
              <a:gd name="connsiteY0" fmla="*/ 0 h 479425"/>
              <a:gd name="connsiteX1" fmla="*/ 591969 w 594723"/>
              <a:gd name="connsiteY1" fmla="*/ 37686 h 479425"/>
              <a:gd name="connsiteX2" fmla="*/ 594358 w 594723"/>
              <a:gd name="connsiteY2" fmla="*/ 43411 h 479425"/>
              <a:gd name="connsiteX3" fmla="*/ 570469 w 594723"/>
              <a:gd name="connsiteY3" fmla="*/ 96362 h 479425"/>
              <a:gd name="connsiteX4" fmla="*/ 564735 w 594723"/>
              <a:gd name="connsiteY4" fmla="*/ 98270 h 479425"/>
              <a:gd name="connsiteX5" fmla="*/ 443379 w 594723"/>
              <a:gd name="connsiteY5" fmla="*/ 67263 h 479425"/>
              <a:gd name="connsiteX6" fmla="*/ 443379 w 594723"/>
              <a:gd name="connsiteY6" fmla="*/ 119260 h 479425"/>
              <a:gd name="connsiteX7" fmla="*/ 338745 w 594723"/>
              <a:gd name="connsiteY7" fmla="*/ 417410 h 479425"/>
              <a:gd name="connsiteX8" fmla="*/ 184423 w 594723"/>
              <a:gd name="connsiteY8" fmla="*/ 479425 h 479425"/>
              <a:gd name="connsiteX9" fmla="*/ 169134 w 594723"/>
              <a:gd name="connsiteY9" fmla="*/ 478948 h 479425"/>
              <a:gd name="connsiteX10" fmla="*/ 0 w 594723"/>
              <a:gd name="connsiteY10" fmla="*/ 307691 h 479425"/>
              <a:gd name="connsiteX11" fmla="*/ 171523 w 594723"/>
              <a:gd name="connsiteY11" fmla="*/ 136433 h 479425"/>
              <a:gd name="connsiteX12" fmla="*/ 316768 w 594723"/>
              <a:gd name="connsiteY12" fmla="*/ 217053 h 479425"/>
              <a:gd name="connsiteX13" fmla="*/ 315334 w 594723"/>
              <a:gd name="connsiteY13" fmla="*/ 223255 h 479425"/>
              <a:gd name="connsiteX14" fmla="*/ 265167 w 594723"/>
              <a:gd name="connsiteY14" fmla="*/ 252354 h 479425"/>
              <a:gd name="connsiteX15" fmla="*/ 259434 w 594723"/>
              <a:gd name="connsiteY15" fmla="*/ 250923 h 479425"/>
              <a:gd name="connsiteX16" fmla="*/ 171523 w 594723"/>
              <a:gd name="connsiteY16" fmla="*/ 203219 h 479425"/>
              <a:gd name="connsiteX17" fmla="*/ 66411 w 594723"/>
              <a:gd name="connsiteY17" fmla="*/ 307691 h 479425"/>
              <a:gd name="connsiteX18" fmla="*/ 173434 w 594723"/>
              <a:gd name="connsiteY18" fmla="*/ 412639 h 479425"/>
              <a:gd name="connsiteX19" fmla="*/ 293357 w 594723"/>
              <a:gd name="connsiteY19" fmla="*/ 368752 h 479425"/>
              <a:gd name="connsiteX20" fmla="*/ 376968 w 594723"/>
              <a:gd name="connsiteY20" fmla="*/ 119260 h 479425"/>
              <a:gd name="connsiteX21" fmla="*/ 376968 w 594723"/>
              <a:gd name="connsiteY21" fmla="*/ 67263 h 479425"/>
              <a:gd name="connsiteX22" fmla="*/ 255134 w 594723"/>
              <a:gd name="connsiteY22" fmla="*/ 98747 h 479425"/>
              <a:gd name="connsiteX23" fmla="*/ 249401 w 594723"/>
              <a:gd name="connsiteY23" fmla="*/ 96839 h 479425"/>
              <a:gd name="connsiteX24" fmla="*/ 225512 w 594723"/>
              <a:gd name="connsiteY24" fmla="*/ 44365 h 479425"/>
              <a:gd name="connsiteX25" fmla="*/ 227423 w 594723"/>
              <a:gd name="connsiteY25" fmla="*/ 38163 h 479425"/>
              <a:gd name="connsiteX26" fmla="*/ 410412 w 594723"/>
              <a:gd name="connsiteY26" fmla="*/ 0 h 479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4723" h="479425">
                <a:moveTo>
                  <a:pt x="410412" y="0"/>
                </a:moveTo>
                <a:cubicBezTo>
                  <a:pt x="473957" y="0"/>
                  <a:pt x="534635" y="12403"/>
                  <a:pt x="591969" y="37686"/>
                </a:cubicBezTo>
                <a:cubicBezTo>
                  <a:pt x="594358" y="38640"/>
                  <a:pt x="595313" y="41503"/>
                  <a:pt x="594358" y="43411"/>
                </a:cubicBezTo>
                <a:lnTo>
                  <a:pt x="570469" y="96362"/>
                </a:lnTo>
                <a:cubicBezTo>
                  <a:pt x="569513" y="98270"/>
                  <a:pt x="566646" y="99224"/>
                  <a:pt x="564735" y="98270"/>
                </a:cubicBezTo>
                <a:cubicBezTo>
                  <a:pt x="526035" y="81097"/>
                  <a:pt x="485424" y="71079"/>
                  <a:pt x="443379" y="67263"/>
                </a:cubicBezTo>
                <a:lnTo>
                  <a:pt x="443379" y="119260"/>
                </a:lnTo>
                <a:cubicBezTo>
                  <a:pt x="443379" y="248061"/>
                  <a:pt x="406590" y="353964"/>
                  <a:pt x="338745" y="417410"/>
                </a:cubicBezTo>
                <a:cubicBezTo>
                  <a:pt x="295745" y="457958"/>
                  <a:pt x="242234" y="479425"/>
                  <a:pt x="184423" y="479425"/>
                </a:cubicBezTo>
                <a:cubicBezTo>
                  <a:pt x="179167" y="479425"/>
                  <a:pt x="174389" y="478948"/>
                  <a:pt x="169134" y="478948"/>
                </a:cubicBezTo>
                <a:cubicBezTo>
                  <a:pt x="72622" y="472746"/>
                  <a:pt x="0" y="399282"/>
                  <a:pt x="0" y="307691"/>
                </a:cubicBezTo>
                <a:cubicBezTo>
                  <a:pt x="0" y="213237"/>
                  <a:pt x="76923" y="136433"/>
                  <a:pt x="171523" y="136433"/>
                </a:cubicBezTo>
                <a:cubicBezTo>
                  <a:pt x="230290" y="136433"/>
                  <a:pt x="285712" y="167441"/>
                  <a:pt x="316768" y="217053"/>
                </a:cubicBezTo>
                <a:cubicBezTo>
                  <a:pt x="318201" y="218961"/>
                  <a:pt x="317245" y="221824"/>
                  <a:pt x="315334" y="223255"/>
                </a:cubicBezTo>
                <a:lnTo>
                  <a:pt x="265167" y="252354"/>
                </a:lnTo>
                <a:cubicBezTo>
                  <a:pt x="263256" y="253785"/>
                  <a:pt x="260868" y="253308"/>
                  <a:pt x="259434" y="250923"/>
                </a:cubicBezTo>
                <a:cubicBezTo>
                  <a:pt x="240323" y="221347"/>
                  <a:pt x="206878" y="203219"/>
                  <a:pt x="171523" y="203219"/>
                </a:cubicBezTo>
                <a:cubicBezTo>
                  <a:pt x="113712" y="203219"/>
                  <a:pt x="66411" y="249969"/>
                  <a:pt x="66411" y="307691"/>
                </a:cubicBezTo>
                <a:cubicBezTo>
                  <a:pt x="66411" y="363504"/>
                  <a:pt x="112756" y="408823"/>
                  <a:pt x="173434" y="412639"/>
                </a:cubicBezTo>
                <a:cubicBezTo>
                  <a:pt x="218345" y="415025"/>
                  <a:pt x="259912" y="400236"/>
                  <a:pt x="293357" y="368752"/>
                </a:cubicBezTo>
                <a:cubicBezTo>
                  <a:pt x="347346" y="318186"/>
                  <a:pt x="376968" y="229456"/>
                  <a:pt x="376968" y="119260"/>
                </a:cubicBezTo>
                <a:lnTo>
                  <a:pt x="376968" y="67263"/>
                </a:lnTo>
                <a:cubicBezTo>
                  <a:pt x="334923" y="71079"/>
                  <a:pt x="293834" y="81574"/>
                  <a:pt x="255134" y="98747"/>
                </a:cubicBezTo>
                <a:cubicBezTo>
                  <a:pt x="253223" y="99701"/>
                  <a:pt x="250356" y="98747"/>
                  <a:pt x="249401" y="96839"/>
                </a:cubicBezTo>
                <a:lnTo>
                  <a:pt x="225512" y="44365"/>
                </a:lnTo>
                <a:cubicBezTo>
                  <a:pt x="224556" y="41980"/>
                  <a:pt x="225512" y="39117"/>
                  <a:pt x="227423" y="38163"/>
                </a:cubicBezTo>
                <a:cubicBezTo>
                  <a:pt x="285234" y="12403"/>
                  <a:pt x="346868" y="0"/>
                  <a:pt x="410412" y="0"/>
                </a:cubicBezTo>
                <a:close/>
              </a:path>
            </a:pathLst>
          </a:custGeom>
          <a:solidFill>
            <a:schemeClr val="tx1"/>
          </a:solidFill>
        </p:spPr>
        <p:txBody>
          <a:bodyPr wrap="square">
            <a:noAutofit/>
          </a:bodyPr>
          <a:lstStyle>
            <a:lvl1pPr marL="0" indent="0">
              <a:spcAft>
                <a:spcPts val="0"/>
              </a:spcAft>
              <a:buFont typeface="Arial" panose="020B0604020202020204" pitchFamily="34" charset="0"/>
              <a:buNone/>
              <a:defRPr sz="100" b="0">
                <a:latin typeface="+mj-lt"/>
              </a:defRPr>
            </a:lvl1pPr>
            <a:lvl2pPr marL="0" indent="0">
              <a:spcAft>
                <a:spcPts val="0"/>
              </a:spcAft>
              <a:buFont typeface="Arial" panose="020B0604020202020204" pitchFamily="34" charset="0"/>
              <a:buNone/>
              <a:defRPr sz="100" b="0">
                <a:latin typeface="+mj-lt"/>
              </a:defRPr>
            </a:lvl2pPr>
            <a:lvl3pPr marL="0" indent="0">
              <a:spcAft>
                <a:spcPts val="0"/>
              </a:spcAft>
              <a:buFont typeface="Arial" panose="020B0604020202020204" pitchFamily="34" charset="0"/>
              <a:buNone/>
              <a:defRPr sz="100" b="0">
                <a:latin typeface="+mj-lt"/>
              </a:defRPr>
            </a:lvl3pPr>
            <a:lvl4pPr marL="0" indent="0">
              <a:spcAft>
                <a:spcPts val="0"/>
              </a:spcAft>
              <a:buNone/>
              <a:defRPr sz="100" b="0">
                <a:latin typeface="+mj-lt"/>
              </a:defRPr>
            </a:lvl4pPr>
            <a:lvl5pPr marL="0" indent="0">
              <a:spcAft>
                <a:spcPts val="0"/>
              </a:spcAft>
              <a:buNone/>
              <a:defRPr sz="100" b="0">
                <a:latin typeface="+mj-lt"/>
              </a:defRPr>
            </a:lvl5pPr>
            <a:lvl6pPr marL="0" indent="0">
              <a:spcAft>
                <a:spcPts val="0"/>
              </a:spcAft>
              <a:buFont typeface="Arial" panose="020B0604020202020204" pitchFamily="34" charset="0"/>
              <a:buNone/>
              <a:defRPr sz="100" b="0">
                <a:latin typeface="+mj-lt"/>
              </a:defRPr>
            </a:lvl6pPr>
            <a:lvl7pPr marL="0" indent="0">
              <a:spcAft>
                <a:spcPts val="0"/>
              </a:spcAft>
              <a:buFont typeface="Arial" panose="020B0604020202020204" pitchFamily="34" charset="0"/>
              <a:buNone/>
              <a:defRPr sz="100" b="0">
                <a:latin typeface="+mj-lt"/>
              </a:defRPr>
            </a:lvl7pPr>
            <a:lvl8pPr marL="0" indent="0">
              <a:spcAft>
                <a:spcPts val="0"/>
              </a:spcAft>
              <a:buFont typeface="Arial" panose="020B0604020202020204" pitchFamily="34" charset="0"/>
              <a:buNone/>
              <a:defRPr sz="100" b="0">
                <a:latin typeface="+mj-lt"/>
              </a:defRPr>
            </a:lvl8pPr>
            <a:lvl9pPr marL="0" indent="0">
              <a:spcAft>
                <a:spcPts val="0"/>
              </a:spcAft>
              <a:buFont typeface="Arial" panose="020B0604020202020204" pitchFamily="34" charset="0"/>
              <a:buNone/>
              <a:defRPr sz="100" b="0">
                <a:latin typeface="+mj-lt"/>
              </a:defRPr>
            </a:lvl9pPr>
          </a:lstStyle>
          <a:p>
            <a:pPr lvl="0"/>
            <a:r>
              <a:rPr lang="fr-FR" dirty="0"/>
              <a:t>01</a:t>
            </a:r>
          </a:p>
          <a:p>
            <a:pPr lvl="1"/>
            <a:r>
              <a:rPr lang="fr-FR" dirty="0"/>
              <a:t>02</a:t>
            </a:r>
          </a:p>
          <a:p>
            <a:pPr lvl="2"/>
            <a:r>
              <a:rPr lang="fr-FR" dirty="0"/>
              <a:t>03</a:t>
            </a:r>
          </a:p>
          <a:p>
            <a:pPr lvl="3"/>
            <a:r>
              <a:rPr lang="fr-FR" dirty="0"/>
              <a:t>04</a:t>
            </a:r>
          </a:p>
          <a:p>
            <a:pPr lvl="4"/>
            <a:r>
              <a:rPr lang="fr-FR" dirty="0"/>
              <a:t>05</a:t>
            </a:r>
          </a:p>
          <a:p>
            <a:pPr lvl="5"/>
            <a:r>
              <a:rPr lang="fr-FR" dirty="0"/>
              <a:t>06</a:t>
            </a:r>
          </a:p>
          <a:p>
            <a:pPr lvl="6"/>
            <a:r>
              <a:rPr lang="fr-FR" dirty="0"/>
              <a:t>07</a:t>
            </a:r>
          </a:p>
          <a:p>
            <a:pPr lvl="7"/>
            <a:r>
              <a:rPr lang="fr-FR" dirty="0"/>
              <a:t>08</a:t>
            </a:r>
          </a:p>
          <a:p>
            <a:pPr lvl="8"/>
            <a:r>
              <a:rPr lang="fr-FR" dirty="0"/>
              <a:t>09</a:t>
            </a:r>
          </a:p>
        </p:txBody>
      </p:sp>
      <p:sp>
        <p:nvSpPr>
          <p:cNvPr id="16" name="Espace réservé du texte 15">
            <a:extLst>
              <a:ext uri="{FF2B5EF4-FFF2-40B4-BE49-F238E27FC236}">
                <a16:creationId xmlns:a16="http://schemas.microsoft.com/office/drawing/2014/main" id="{B6C50635-F6C5-E3E2-7CB0-2EC41EC1E698}"/>
              </a:ext>
            </a:extLst>
          </p:cNvPr>
          <p:cNvSpPr>
            <a:spLocks noGrp="1"/>
          </p:cNvSpPr>
          <p:nvPr>
            <p:ph type="body" sz="quarter" idx="22" hasCustomPrompt="1"/>
          </p:nvPr>
        </p:nvSpPr>
        <p:spPr>
          <a:xfrm>
            <a:off x="973613" y="486824"/>
            <a:ext cx="391638" cy="671450"/>
          </a:xfrm>
          <a:custGeom>
            <a:avLst/>
            <a:gdLst>
              <a:gd name="connsiteX0" fmla="*/ 209064 w 391638"/>
              <a:gd name="connsiteY0" fmla="*/ 1374 h 671450"/>
              <a:gd name="connsiteX1" fmla="*/ 271527 w 391638"/>
              <a:gd name="connsiteY1" fmla="*/ 22603 h 671450"/>
              <a:gd name="connsiteX2" fmla="*/ 334215 w 391638"/>
              <a:gd name="connsiteY2" fmla="*/ 256290 h 671450"/>
              <a:gd name="connsiteX3" fmla="*/ 191613 w 391638"/>
              <a:gd name="connsiteY3" fmla="*/ 342309 h 671450"/>
              <a:gd name="connsiteX4" fmla="*/ 186828 w 391638"/>
              <a:gd name="connsiteY4" fmla="*/ 338008 h 671450"/>
              <a:gd name="connsiteX5" fmla="*/ 186349 w 391638"/>
              <a:gd name="connsiteY5" fmla="*/ 279706 h 671450"/>
              <a:gd name="connsiteX6" fmla="*/ 190656 w 391638"/>
              <a:gd name="connsiteY6" fmla="*/ 275405 h 671450"/>
              <a:gd name="connsiteX7" fmla="*/ 276313 w 391638"/>
              <a:gd name="connsiteY7" fmla="*/ 223316 h 671450"/>
              <a:gd name="connsiteX8" fmla="*/ 238030 w 391638"/>
              <a:gd name="connsiteY8" fmla="*/ 79950 h 671450"/>
              <a:gd name="connsiteX9" fmla="*/ 93515 w 391638"/>
              <a:gd name="connsiteY9" fmla="*/ 120092 h 671450"/>
              <a:gd name="connsiteX10" fmla="*/ 71502 w 391638"/>
              <a:gd name="connsiteY10" fmla="*/ 245776 h 671450"/>
              <a:gd name="connsiteX11" fmla="*/ 246165 w 391638"/>
              <a:gd name="connsiteY11" fmla="*/ 443143 h 671450"/>
              <a:gd name="connsiteX12" fmla="*/ 291626 w 391638"/>
              <a:gd name="connsiteY12" fmla="*/ 469427 h 671450"/>
              <a:gd name="connsiteX13" fmla="*/ 325123 w 391638"/>
              <a:gd name="connsiteY13" fmla="*/ 348044 h 671450"/>
              <a:gd name="connsiteX14" fmla="*/ 329908 w 391638"/>
              <a:gd name="connsiteY14" fmla="*/ 344221 h 671450"/>
              <a:gd name="connsiteX15" fmla="*/ 387331 w 391638"/>
              <a:gd name="connsiteY15" fmla="*/ 349478 h 671450"/>
              <a:gd name="connsiteX16" fmla="*/ 391638 w 391638"/>
              <a:gd name="connsiteY16" fmla="*/ 354256 h 671450"/>
              <a:gd name="connsiteX17" fmla="*/ 333736 w 391638"/>
              <a:gd name="connsiteY17" fmla="*/ 532508 h 671450"/>
              <a:gd name="connsiteX18" fmla="*/ 209319 w 391638"/>
              <a:gd name="connsiteY18" fmla="*/ 670617 h 671450"/>
              <a:gd name="connsiteX19" fmla="*/ 203098 w 391638"/>
              <a:gd name="connsiteY19" fmla="*/ 669662 h 671450"/>
              <a:gd name="connsiteX20" fmla="*/ 169601 w 391638"/>
              <a:gd name="connsiteY20" fmla="*/ 622351 h 671450"/>
              <a:gd name="connsiteX21" fmla="*/ 170558 w 391638"/>
              <a:gd name="connsiteY21" fmla="*/ 616138 h 671450"/>
              <a:gd name="connsiteX22" fmla="*/ 258129 w 391638"/>
              <a:gd name="connsiteY22" fmla="*/ 527251 h 671450"/>
              <a:gd name="connsiteX23" fmla="*/ 213147 w 391638"/>
              <a:gd name="connsiteY23" fmla="*/ 500968 h 671450"/>
              <a:gd name="connsiteX24" fmla="*/ 6422 w 391638"/>
              <a:gd name="connsiteY24" fmla="*/ 261069 h 671450"/>
              <a:gd name="connsiteX25" fmla="*/ 38005 w 391638"/>
              <a:gd name="connsiteY25" fmla="*/ 83295 h 671450"/>
              <a:gd name="connsiteX26" fmla="*/ 209064 w 391638"/>
              <a:gd name="connsiteY26" fmla="*/ 1374 h 6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1638" h="671450">
                <a:moveTo>
                  <a:pt x="209064" y="1374"/>
                </a:moveTo>
                <a:cubicBezTo>
                  <a:pt x="230493" y="4145"/>
                  <a:pt x="251668" y="11134"/>
                  <a:pt x="271527" y="22603"/>
                </a:cubicBezTo>
                <a:cubicBezTo>
                  <a:pt x="353356" y="69436"/>
                  <a:pt x="381589" y="174571"/>
                  <a:pt x="334215" y="256290"/>
                </a:cubicBezTo>
                <a:cubicBezTo>
                  <a:pt x="304546" y="307424"/>
                  <a:pt x="250472" y="339920"/>
                  <a:pt x="191613" y="342309"/>
                </a:cubicBezTo>
                <a:cubicBezTo>
                  <a:pt x="189220" y="342309"/>
                  <a:pt x="186828" y="340398"/>
                  <a:pt x="186828" y="338008"/>
                </a:cubicBezTo>
                <a:lnTo>
                  <a:pt x="186349" y="279706"/>
                </a:lnTo>
                <a:cubicBezTo>
                  <a:pt x="186349" y="277795"/>
                  <a:pt x="188263" y="275405"/>
                  <a:pt x="190656" y="275405"/>
                </a:cubicBezTo>
                <a:cubicBezTo>
                  <a:pt x="226067" y="273972"/>
                  <a:pt x="258607" y="253900"/>
                  <a:pt x="276313" y="223316"/>
                </a:cubicBezTo>
                <a:cubicBezTo>
                  <a:pt x="305503" y="173137"/>
                  <a:pt x="288276" y="109101"/>
                  <a:pt x="238030" y="79950"/>
                </a:cubicBezTo>
                <a:cubicBezTo>
                  <a:pt x="189699" y="52232"/>
                  <a:pt x="127490" y="69436"/>
                  <a:pt x="93515" y="120092"/>
                </a:cubicBezTo>
                <a:cubicBezTo>
                  <a:pt x="68631" y="157845"/>
                  <a:pt x="60975" y="201333"/>
                  <a:pt x="71502" y="245776"/>
                </a:cubicBezTo>
                <a:cubicBezTo>
                  <a:pt x="88251" y="317937"/>
                  <a:pt x="150460" y="388186"/>
                  <a:pt x="246165" y="443143"/>
                </a:cubicBezTo>
                <a:lnTo>
                  <a:pt x="291626" y="469427"/>
                </a:lnTo>
                <a:cubicBezTo>
                  <a:pt x="309331" y="431196"/>
                  <a:pt x="320816" y="390576"/>
                  <a:pt x="325123" y="348044"/>
                </a:cubicBezTo>
                <a:cubicBezTo>
                  <a:pt x="325123" y="345655"/>
                  <a:pt x="327515" y="344221"/>
                  <a:pt x="329908" y="344221"/>
                </a:cubicBezTo>
                <a:lnTo>
                  <a:pt x="387331" y="349478"/>
                </a:lnTo>
                <a:cubicBezTo>
                  <a:pt x="389724" y="349955"/>
                  <a:pt x="391638" y="351867"/>
                  <a:pt x="391638" y="354256"/>
                </a:cubicBezTo>
                <a:cubicBezTo>
                  <a:pt x="384939" y="417337"/>
                  <a:pt x="365798" y="477073"/>
                  <a:pt x="333736" y="532508"/>
                </a:cubicBezTo>
                <a:cubicBezTo>
                  <a:pt x="302153" y="586987"/>
                  <a:pt x="260043" y="633820"/>
                  <a:pt x="209319" y="670617"/>
                </a:cubicBezTo>
                <a:cubicBezTo>
                  <a:pt x="207405" y="672051"/>
                  <a:pt x="204533" y="671573"/>
                  <a:pt x="203098" y="669662"/>
                </a:cubicBezTo>
                <a:lnTo>
                  <a:pt x="169601" y="622351"/>
                </a:lnTo>
                <a:cubicBezTo>
                  <a:pt x="168165" y="620439"/>
                  <a:pt x="168644" y="617572"/>
                  <a:pt x="170558" y="616138"/>
                </a:cubicBezTo>
                <a:cubicBezTo>
                  <a:pt x="204533" y="591288"/>
                  <a:pt x="234202" y="561659"/>
                  <a:pt x="258129" y="527251"/>
                </a:cubicBezTo>
                <a:lnTo>
                  <a:pt x="213147" y="500968"/>
                </a:lnTo>
                <a:cubicBezTo>
                  <a:pt x="101171" y="436453"/>
                  <a:pt x="27478" y="351389"/>
                  <a:pt x="6422" y="261069"/>
                </a:cubicBezTo>
                <a:cubicBezTo>
                  <a:pt x="-8412" y="197988"/>
                  <a:pt x="2594" y="136818"/>
                  <a:pt x="38005" y="83295"/>
                </a:cubicBezTo>
                <a:cubicBezTo>
                  <a:pt x="78202" y="22723"/>
                  <a:pt x="144777" y="-6936"/>
                  <a:pt x="209064" y="1374"/>
                </a:cubicBezTo>
                <a:close/>
              </a:path>
            </a:pathLst>
          </a:custGeom>
          <a:solidFill>
            <a:schemeClr val="tx1"/>
          </a:solidFill>
        </p:spPr>
        <p:txBody>
          <a:bodyPr wrap="square">
            <a:noAutofit/>
          </a:bodyPr>
          <a:lstStyle>
            <a:lvl1pPr marL="0" indent="0">
              <a:spcAft>
                <a:spcPts val="0"/>
              </a:spcAft>
              <a:buFont typeface="Arial" panose="020B0604020202020204" pitchFamily="34" charset="0"/>
              <a:buNone/>
              <a:defRPr sz="100" b="0">
                <a:latin typeface="+mj-lt"/>
              </a:defRPr>
            </a:lvl1pPr>
            <a:lvl2pPr marL="0" indent="0">
              <a:spcAft>
                <a:spcPts val="0"/>
              </a:spcAft>
              <a:buFont typeface="Arial" panose="020B0604020202020204" pitchFamily="34" charset="0"/>
              <a:buNone/>
              <a:defRPr sz="100" b="0">
                <a:latin typeface="+mj-lt"/>
              </a:defRPr>
            </a:lvl2pPr>
            <a:lvl3pPr marL="0" indent="0">
              <a:spcAft>
                <a:spcPts val="0"/>
              </a:spcAft>
              <a:buFont typeface="Arial" panose="020B0604020202020204" pitchFamily="34" charset="0"/>
              <a:buNone/>
              <a:defRPr sz="100" b="0">
                <a:latin typeface="+mj-lt"/>
              </a:defRPr>
            </a:lvl3pPr>
            <a:lvl4pPr marL="0" indent="0">
              <a:spcAft>
                <a:spcPts val="0"/>
              </a:spcAft>
              <a:buNone/>
              <a:defRPr sz="100" b="0">
                <a:latin typeface="+mj-lt"/>
              </a:defRPr>
            </a:lvl4pPr>
            <a:lvl5pPr marL="0" indent="0">
              <a:spcAft>
                <a:spcPts val="0"/>
              </a:spcAft>
              <a:buNone/>
              <a:defRPr sz="100" b="0">
                <a:latin typeface="+mj-lt"/>
              </a:defRPr>
            </a:lvl5pPr>
            <a:lvl6pPr marL="0" indent="0">
              <a:spcAft>
                <a:spcPts val="0"/>
              </a:spcAft>
              <a:buFont typeface="Arial" panose="020B0604020202020204" pitchFamily="34" charset="0"/>
              <a:buNone/>
              <a:defRPr sz="100" b="0">
                <a:latin typeface="+mj-lt"/>
              </a:defRPr>
            </a:lvl6pPr>
            <a:lvl7pPr marL="0" indent="0">
              <a:spcAft>
                <a:spcPts val="0"/>
              </a:spcAft>
              <a:buFont typeface="Arial" panose="020B0604020202020204" pitchFamily="34" charset="0"/>
              <a:buNone/>
              <a:defRPr sz="100" b="0">
                <a:latin typeface="+mj-lt"/>
              </a:defRPr>
            </a:lvl7pPr>
            <a:lvl8pPr marL="0" indent="0">
              <a:spcAft>
                <a:spcPts val="0"/>
              </a:spcAft>
              <a:buFont typeface="Arial" panose="020B0604020202020204" pitchFamily="34" charset="0"/>
              <a:buNone/>
              <a:defRPr sz="100" b="0">
                <a:latin typeface="+mj-lt"/>
              </a:defRPr>
            </a:lvl8pPr>
            <a:lvl9pPr marL="0" indent="0">
              <a:spcAft>
                <a:spcPts val="0"/>
              </a:spcAft>
              <a:buFont typeface="Arial" panose="020B0604020202020204" pitchFamily="34" charset="0"/>
              <a:buNone/>
              <a:defRPr sz="100" b="0">
                <a:latin typeface="+mj-lt"/>
              </a:defRPr>
            </a:lvl9pPr>
          </a:lstStyle>
          <a:p>
            <a:pPr lvl="0"/>
            <a:r>
              <a:rPr lang="fr-FR" dirty="0"/>
              <a:t>01</a:t>
            </a:r>
          </a:p>
          <a:p>
            <a:pPr lvl="1"/>
            <a:r>
              <a:rPr lang="fr-FR" dirty="0"/>
              <a:t>02</a:t>
            </a:r>
          </a:p>
          <a:p>
            <a:pPr lvl="2"/>
            <a:r>
              <a:rPr lang="fr-FR" dirty="0"/>
              <a:t>03</a:t>
            </a:r>
          </a:p>
          <a:p>
            <a:pPr lvl="3"/>
            <a:r>
              <a:rPr lang="fr-FR" dirty="0"/>
              <a:t>04</a:t>
            </a:r>
          </a:p>
          <a:p>
            <a:pPr lvl="4"/>
            <a:r>
              <a:rPr lang="fr-FR" dirty="0"/>
              <a:t>05</a:t>
            </a:r>
          </a:p>
          <a:p>
            <a:pPr lvl="5"/>
            <a:r>
              <a:rPr lang="fr-FR" dirty="0"/>
              <a:t>06</a:t>
            </a:r>
          </a:p>
          <a:p>
            <a:pPr lvl="6"/>
            <a:r>
              <a:rPr lang="fr-FR" dirty="0"/>
              <a:t>07</a:t>
            </a:r>
          </a:p>
          <a:p>
            <a:pPr lvl="7"/>
            <a:r>
              <a:rPr lang="fr-FR" dirty="0"/>
              <a:t>08</a:t>
            </a:r>
          </a:p>
          <a:p>
            <a:pPr lvl="8"/>
            <a:r>
              <a:rPr lang="fr-FR" dirty="0"/>
              <a:t>09</a:t>
            </a:r>
          </a:p>
        </p:txBody>
      </p:sp>
      <p:sp>
        <p:nvSpPr>
          <p:cNvPr id="17" name="Espace réservé du texte 16">
            <a:extLst>
              <a:ext uri="{FF2B5EF4-FFF2-40B4-BE49-F238E27FC236}">
                <a16:creationId xmlns:a16="http://schemas.microsoft.com/office/drawing/2014/main" id="{4A95A391-7511-3E7D-0511-2EB081395ACB}"/>
              </a:ext>
            </a:extLst>
          </p:cNvPr>
          <p:cNvSpPr>
            <a:spLocks noGrp="1"/>
          </p:cNvSpPr>
          <p:nvPr>
            <p:ph type="body" sz="quarter" idx="23" hasCustomPrompt="1"/>
          </p:nvPr>
        </p:nvSpPr>
        <p:spPr>
          <a:xfrm>
            <a:off x="474664" y="828675"/>
            <a:ext cx="615313" cy="411163"/>
          </a:xfrm>
          <a:custGeom>
            <a:avLst/>
            <a:gdLst>
              <a:gd name="connsiteX0" fmla="*/ 61280 w 615313"/>
              <a:gd name="connsiteY0" fmla="*/ 0 h 411163"/>
              <a:gd name="connsiteX1" fmla="*/ 66068 w 615313"/>
              <a:gd name="connsiteY1" fmla="*/ 3820 h 411163"/>
              <a:gd name="connsiteX2" fmla="*/ 100059 w 615313"/>
              <a:gd name="connsiteY2" fmla="*/ 124161 h 411163"/>
              <a:gd name="connsiteX3" fmla="*/ 145062 w 615313"/>
              <a:gd name="connsiteY3" fmla="*/ 98374 h 411163"/>
              <a:gd name="connsiteX4" fmla="*/ 456728 w 615313"/>
              <a:gd name="connsiteY4" fmla="*/ 39636 h 411163"/>
              <a:gd name="connsiteX5" fmla="*/ 595088 w 615313"/>
              <a:gd name="connsiteY5" fmla="*/ 155678 h 411163"/>
              <a:gd name="connsiteX6" fmla="*/ 530935 w 615313"/>
              <a:gd name="connsiteY6" fmla="*/ 387764 h 411163"/>
              <a:gd name="connsiteX7" fmla="*/ 445238 w 615313"/>
              <a:gd name="connsiteY7" fmla="*/ 411163 h 411163"/>
              <a:gd name="connsiteX8" fmla="*/ 400715 w 615313"/>
              <a:gd name="connsiteY8" fmla="*/ 404955 h 411163"/>
              <a:gd name="connsiteX9" fmla="*/ 296347 w 615313"/>
              <a:gd name="connsiteY9" fmla="*/ 325206 h 411163"/>
              <a:gd name="connsiteX10" fmla="*/ 293474 w 615313"/>
              <a:gd name="connsiteY10" fmla="*/ 159021 h 411163"/>
              <a:gd name="connsiteX11" fmla="*/ 299698 w 615313"/>
              <a:gd name="connsiteY11" fmla="*/ 157589 h 411163"/>
              <a:gd name="connsiteX12" fmla="*/ 349967 w 615313"/>
              <a:gd name="connsiteY12" fmla="*/ 185764 h 411163"/>
              <a:gd name="connsiteX13" fmla="*/ 351882 w 615313"/>
              <a:gd name="connsiteY13" fmla="*/ 191494 h 411163"/>
              <a:gd name="connsiteX14" fmla="*/ 354276 w 615313"/>
              <a:gd name="connsiteY14" fmla="*/ 291778 h 411163"/>
              <a:gd name="connsiteX15" fmla="*/ 417950 w 615313"/>
              <a:gd name="connsiteY15" fmla="*/ 340487 h 411163"/>
              <a:gd name="connsiteX16" fmla="*/ 497901 w 615313"/>
              <a:gd name="connsiteY16" fmla="*/ 330459 h 411163"/>
              <a:gd name="connsiteX17" fmla="*/ 535244 w 615313"/>
              <a:gd name="connsiteY17" fmla="*/ 185286 h 411163"/>
              <a:gd name="connsiteX18" fmla="*/ 437578 w 615313"/>
              <a:gd name="connsiteY18" fmla="*/ 103149 h 411163"/>
              <a:gd name="connsiteX19" fmla="*/ 178095 w 615313"/>
              <a:gd name="connsiteY19" fmla="*/ 156156 h 411163"/>
              <a:gd name="connsiteX20" fmla="*/ 133093 w 615313"/>
              <a:gd name="connsiteY20" fmla="*/ 181943 h 411163"/>
              <a:gd name="connsiteX21" fmla="*/ 221662 w 615313"/>
              <a:gd name="connsiteY21" fmla="*/ 271243 h 411163"/>
              <a:gd name="connsiteX22" fmla="*/ 222619 w 615313"/>
              <a:gd name="connsiteY22" fmla="*/ 277452 h 411163"/>
              <a:gd name="connsiteX23" fmla="*/ 189107 w 615313"/>
              <a:gd name="connsiteY23" fmla="*/ 324728 h 411163"/>
              <a:gd name="connsiteX24" fmla="*/ 182883 w 615313"/>
              <a:gd name="connsiteY24" fmla="*/ 325683 h 411163"/>
              <a:gd name="connsiteX25" fmla="*/ 57450 w 615313"/>
              <a:gd name="connsiteY25" fmla="*/ 186719 h 411163"/>
              <a:gd name="connsiteX26" fmla="*/ 0 w 615313"/>
              <a:gd name="connsiteY26" fmla="*/ 10506 h 411163"/>
              <a:gd name="connsiteX27" fmla="*/ 3830 w 615313"/>
              <a:gd name="connsiteY27" fmla="*/ 5731 h 411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15313" h="411163">
                <a:moveTo>
                  <a:pt x="61280" y="0"/>
                </a:moveTo>
                <a:cubicBezTo>
                  <a:pt x="63674" y="0"/>
                  <a:pt x="66068" y="1433"/>
                  <a:pt x="66068" y="3820"/>
                </a:cubicBezTo>
                <a:cubicBezTo>
                  <a:pt x="70855" y="45844"/>
                  <a:pt x="81866" y="86435"/>
                  <a:pt x="100059" y="124161"/>
                </a:cubicBezTo>
                <a:lnTo>
                  <a:pt x="145062" y="98374"/>
                </a:lnTo>
                <a:cubicBezTo>
                  <a:pt x="257089" y="33905"/>
                  <a:pt x="367681" y="12894"/>
                  <a:pt x="456728" y="39636"/>
                </a:cubicBezTo>
                <a:cubicBezTo>
                  <a:pt x="518487" y="58260"/>
                  <a:pt x="566362" y="98374"/>
                  <a:pt x="595088" y="155678"/>
                </a:cubicBezTo>
                <a:cubicBezTo>
                  <a:pt x="638175" y="242113"/>
                  <a:pt x="610408" y="341920"/>
                  <a:pt x="530935" y="387764"/>
                </a:cubicBezTo>
                <a:cubicBezTo>
                  <a:pt x="504604" y="403045"/>
                  <a:pt x="475400" y="411163"/>
                  <a:pt x="445238" y="411163"/>
                </a:cubicBezTo>
                <a:cubicBezTo>
                  <a:pt x="430397" y="411163"/>
                  <a:pt x="415556" y="408775"/>
                  <a:pt x="400715" y="404955"/>
                </a:cubicBezTo>
                <a:cubicBezTo>
                  <a:pt x="356669" y="393017"/>
                  <a:pt x="319327" y="364842"/>
                  <a:pt x="296347" y="325206"/>
                </a:cubicBezTo>
                <a:cubicBezTo>
                  <a:pt x="267143" y="274109"/>
                  <a:pt x="266186" y="211073"/>
                  <a:pt x="293474" y="159021"/>
                </a:cubicBezTo>
                <a:cubicBezTo>
                  <a:pt x="294911" y="157111"/>
                  <a:pt x="297304" y="156156"/>
                  <a:pt x="299698" y="157589"/>
                </a:cubicBezTo>
                <a:lnTo>
                  <a:pt x="349967" y="185764"/>
                </a:lnTo>
                <a:cubicBezTo>
                  <a:pt x="352361" y="187196"/>
                  <a:pt x="352839" y="189584"/>
                  <a:pt x="351882" y="191494"/>
                </a:cubicBezTo>
                <a:cubicBezTo>
                  <a:pt x="335604" y="223012"/>
                  <a:pt x="336562" y="261215"/>
                  <a:pt x="354276" y="291778"/>
                </a:cubicBezTo>
                <a:cubicBezTo>
                  <a:pt x="368160" y="316132"/>
                  <a:pt x="391140" y="333324"/>
                  <a:pt x="417950" y="340487"/>
                </a:cubicBezTo>
                <a:cubicBezTo>
                  <a:pt x="445238" y="348128"/>
                  <a:pt x="473485" y="344307"/>
                  <a:pt x="497901" y="330459"/>
                </a:cubicBezTo>
                <a:cubicBezTo>
                  <a:pt x="546255" y="302284"/>
                  <a:pt x="562532" y="240203"/>
                  <a:pt x="535244" y="185286"/>
                </a:cubicBezTo>
                <a:cubicBezTo>
                  <a:pt x="515136" y="145173"/>
                  <a:pt x="481145" y="116520"/>
                  <a:pt x="437578" y="103149"/>
                </a:cubicBezTo>
                <a:cubicBezTo>
                  <a:pt x="366245" y="82137"/>
                  <a:pt x="274324" y="100761"/>
                  <a:pt x="178095" y="156156"/>
                </a:cubicBezTo>
                <a:lnTo>
                  <a:pt x="133093" y="181943"/>
                </a:lnTo>
                <a:cubicBezTo>
                  <a:pt x="157509" y="216804"/>
                  <a:pt x="187192" y="246411"/>
                  <a:pt x="221662" y="271243"/>
                </a:cubicBezTo>
                <a:cubicBezTo>
                  <a:pt x="223577" y="272676"/>
                  <a:pt x="224055" y="275541"/>
                  <a:pt x="222619" y="277452"/>
                </a:cubicBezTo>
                <a:lnTo>
                  <a:pt x="189107" y="324728"/>
                </a:lnTo>
                <a:cubicBezTo>
                  <a:pt x="187670" y="326638"/>
                  <a:pt x="184798" y="327116"/>
                  <a:pt x="182883" y="325683"/>
                </a:cubicBezTo>
                <a:cubicBezTo>
                  <a:pt x="131656" y="288913"/>
                  <a:pt x="89526" y="242113"/>
                  <a:pt x="57450" y="186719"/>
                </a:cubicBezTo>
                <a:cubicBezTo>
                  <a:pt x="25853" y="132279"/>
                  <a:pt x="6224" y="72586"/>
                  <a:pt x="0" y="10506"/>
                </a:cubicBezTo>
                <a:cubicBezTo>
                  <a:pt x="0" y="8118"/>
                  <a:pt x="1436" y="5731"/>
                  <a:pt x="3830" y="5731"/>
                </a:cubicBezTo>
                <a:close/>
              </a:path>
            </a:pathLst>
          </a:custGeom>
          <a:solidFill>
            <a:schemeClr val="tx1"/>
          </a:solidFill>
        </p:spPr>
        <p:txBody>
          <a:bodyPr wrap="square">
            <a:noAutofit/>
          </a:bodyPr>
          <a:lstStyle>
            <a:lvl1pPr marL="0" indent="0">
              <a:spcAft>
                <a:spcPts val="0"/>
              </a:spcAft>
              <a:buFont typeface="Arial" panose="020B0604020202020204" pitchFamily="34" charset="0"/>
              <a:buNone/>
              <a:defRPr sz="100" b="0">
                <a:latin typeface="+mj-lt"/>
              </a:defRPr>
            </a:lvl1pPr>
            <a:lvl2pPr marL="0" indent="0">
              <a:spcAft>
                <a:spcPts val="0"/>
              </a:spcAft>
              <a:buFont typeface="Arial" panose="020B0604020202020204" pitchFamily="34" charset="0"/>
              <a:buNone/>
              <a:defRPr sz="100" b="0">
                <a:latin typeface="+mj-lt"/>
              </a:defRPr>
            </a:lvl2pPr>
            <a:lvl3pPr marL="0" indent="0">
              <a:spcAft>
                <a:spcPts val="0"/>
              </a:spcAft>
              <a:buFont typeface="Arial" panose="020B0604020202020204" pitchFamily="34" charset="0"/>
              <a:buNone/>
              <a:defRPr sz="100" b="0">
                <a:latin typeface="+mj-lt"/>
              </a:defRPr>
            </a:lvl3pPr>
            <a:lvl4pPr marL="0" indent="0">
              <a:spcAft>
                <a:spcPts val="0"/>
              </a:spcAft>
              <a:buNone/>
              <a:defRPr sz="100" b="0">
                <a:latin typeface="+mj-lt"/>
              </a:defRPr>
            </a:lvl4pPr>
            <a:lvl5pPr marL="0" indent="0">
              <a:spcAft>
                <a:spcPts val="0"/>
              </a:spcAft>
              <a:buNone/>
              <a:defRPr sz="100" b="0">
                <a:latin typeface="+mj-lt"/>
              </a:defRPr>
            </a:lvl5pPr>
            <a:lvl6pPr marL="0" indent="0">
              <a:spcAft>
                <a:spcPts val="0"/>
              </a:spcAft>
              <a:buFont typeface="Arial" panose="020B0604020202020204" pitchFamily="34" charset="0"/>
              <a:buNone/>
              <a:defRPr sz="100" b="0">
                <a:latin typeface="+mj-lt"/>
              </a:defRPr>
            </a:lvl6pPr>
            <a:lvl7pPr marL="0" indent="0">
              <a:spcAft>
                <a:spcPts val="0"/>
              </a:spcAft>
              <a:buFont typeface="Arial" panose="020B0604020202020204" pitchFamily="34" charset="0"/>
              <a:buNone/>
              <a:defRPr sz="100" b="0">
                <a:latin typeface="+mj-lt"/>
              </a:defRPr>
            </a:lvl7pPr>
            <a:lvl8pPr marL="0" indent="0">
              <a:spcAft>
                <a:spcPts val="0"/>
              </a:spcAft>
              <a:buFont typeface="Arial" panose="020B0604020202020204" pitchFamily="34" charset="0"/>
              <a:buNone/>
              <a:defRPr sz="100" b="0">
                <a:latin typeface="+mj-lt"/>
              </a:defRPr>
            </a:lvl8pPr>
            <a:lvl9pPr marL="0" indent="0">
              <a:spcAft>
                <a:spcPts val="0"/>
              </a:spcAft>
              <a:buFont typeface="Arial" panose="020B0604020202020204" pitchFamily="34" charset="0"/>
              <a:buNone/>
              <a:defRPr sz="100" b="0">
                <a:latin typeface="+mj-lt"/>
              </a:defRPr>
            </a:lvl9pPr>
          </a:lstStyle>
          <a:p>
            <a:pPr lvl="0"/>
            <a:r>
              <a:rPr lang="fr-FR" dirty="0"/>
              <a:t>01</a:t>
            </a:r>
          </a:p>
          <a:p>
            <a:pPr lvl="1"/>
            <a:r>
              <a:rPr lang="fr-FR" dirty="0"/>
              <a:t>02</a:t>
            </a:r>
          </a:p>
          <a:p>
            <a:pPr lvl="2"/>
            <a:r>
              <a:rPr lang="fr-FR" dirty="0"/>
              <a:t>03</a:t>
            </a:r>
          </a:p>
          <a:p>
            <a:pPr lvl="3"/>
            <a:r>
              <a:rPr lang="fr-FR" dirty="0"/>
              <a:t>04</a:t>
            </a:r>
          </a:p>
          <a:p>
            <a:pPr lvl="4"/>
            <a:r>
              <a:rPr lang="fr-FR" dirty="0"/>
              <a:t>05</a:t>
            </a:r>
          </a:p>
          <a:p>
            <a:pPr lvl="5"/>
            <a:r>
              <a:rPr lang="fr-FR" dirty="0"/>
              <a:t>06</a:t>
            </a:r>
          </a:p>
          <a:p>
            <a:pPr lvl="6"/>
            <a:r>
              <a:rPr lang="fr-FR" dirty="0"/>
              <a:t>07</a:t>
            </a:r>
          </a:p>
          <a:p>
            <a:pPr lvl="7"/>
            <a:r>
              <a:rPr lang="fr-FR" dirty="0"/>
              <a:t>08</a:t>
            </a:r>
          </a:p>
          <a:p>
            <a:pPr lvl="8"/>
            <a:r>
              <a:rPr lang="fr-FR" dirty="0"/>
              <a:t>09</a:t>
            </a:r>
          </a:p>
        </p:txBody>
      </p:sp>
      <p:sp>
        <p:nvSpPr>
          <p:cNvPr id="19" name="Espace réservé du texte 22">
            <a:extLst>
              <a:ext uri="{FF2B5EF4-FFF2-40B4-BE49-F238E27FC236}">
                <a16:creationId xmlns:a16="http://schemas.microsoft.com/office/drawing/2014/main" id="{5DAA1F0A-2CF1-B5F7-9A38-4B3649977A76}"/>
              </a:ext>
            </a:extLst>
          </p:cNvPr>
          <p:cNvSpPr>
            <a:spLocks noGrp="1"/>
          </p:cNvSpPr>
          <p:nvPr>
            <p:ph type="body" sz="quarter" idx="13" hasCustomPrompt="1"/>
          </p:nvPr>
        </p:nvSpPr>
        <p:spPr>
          <a:xfrm>
            <a:off x="471421" y="5306120"/>
            <a:ext cx="5500754" cy="1395062"/>
          </a:xfrm>
        </p:spPr>
        <p:txBody>
          <a:bodyPr wrap="square" anchor="b" anchorCtr="0">
            <a:spAutoFit/>
          </a:bodyPr>
          <a:lstStyle>
            <a:lvl1pPr marL="0" indent="0">
              <a:lnSpc>
                <a:spcPct val="90000"/>
              </a:lnSpc>
              <a:spcAft>
                <a:spcPts val="0"/>
              </a:spcAft>
              <a:buFont typeface="Arial" panose="020B0604020202020204" pitchFamily="34" charset="0"/>
              <a:buNone/>
              <a:defRPr sz="5000" b="1" cap="all" baseline="0">
                <a:solidFill>
                  <a:schemeClr val="tx1"/>
                </a:solidFill>
                <a:latin typeface="+mj-lt"/>
              </a:defRPr>
            </a:lvl1pPr>
            <a:lvl2pPr marL="0" indent="0">
              <a:lnSpc>
                <a:spcPct val="90000"/>
              </a:lnSpc>
              <a:spcAft>
                <a:spcPts val="0"/>
              </a:spcAft>
              <a:buFont typeface="Arial" panose="020B0604020202020204" pitchFamily="34" charset="0"/>
              <a:buNone/>
              <a:defRPr sz="5000" b="1" cap="all" baseline="0">
                <a:solidFill>
                  <a:schemeClr val="bg1"/>
                </a:solidFill>
                <a:latin typeface="+mj-lt"/>
              </a:defRPr>
            </a:lvl2pPr>
            <a:lvl3pPr marL="0" indent="0">
              <a:lnSpc>
                <a:spcPct val="90000"/>
              </a:lnSpc>
              <a:spcAft>
                <a:spcPts val="0"/>
              </a:spcAft>
              <a:buFont typeface="Arial" panose="020B0604020202020204" pitchFamily="34" charset="0"/>
              <a:buNone/>
              <a:defRPr sz="5000" b="1" cap="all" baseline="0">
                <a:solidFill>
                  <a:schemeClr val="bg1"/>
                </a:solidFill>
                <a:latin typeface="+mj-lt"/>
              </a:defRPr>
            </a:lvl3pPr>
            <a:lvl4pPr marL="0" indent="0">
              <a:lnSpc>
                <a:spcPct val="90000"/>
              </a:lnSpc>
              <a:spcAft>
                <a:spcPts val="0"/>
              </a:spcAft>
              <a:buNone/>
              <a:defRPr sz="5000" b="1" cap="all" baseline="0">
                <a:solidFill>
                  <a:schemeClr val="bg1"/>
                </a:solidFill>
                <a:latin typeface="+mj-lt"/>
              </a:defRPr>
            </a:lvl4pPr>
            <a:lvl5pPr marL="0" indent="0">
              <a:lnSpc>
                <a:spcPct val="90000"/>
              </a:lnSpc>
              <a:spcAft>
                <a:spcPts val="0"/>
              </a:spcAft>
              <a:buNone/>
              <a:defRPr sz="5000" b="1" cap="all" baseline="0">
                <a:solidFill>
                  <a:schemeClr val="bg1"/>
                </a:solidFill>
                <a:latin typeface="+mj-lt"/>
              </a:defRPr>
            </a:lvl5pPr>
            <a:lvl6pPr marL="0" indent="0">
              <a:lnSpc>
                <a:spcPct val="90000"/>
              </a:lnSpc>
              <a:spcAft>
                <a:spcPts val="0"/>
              </a:spcAft>
              <a:buFont typeface="Arial" panose="020B0604020202020204" pitchFamily="34" charset="0"/>
              <a:buNone/>
              <a:defRPr sz="5000" b="1" cap="all" baseline="0">
                <a:solidFill>
                  <a:schemeClr val="bg1"/>
                </a:solidFill>
                <a:latin typeface="+mj-lt"/>
              </a:defRPr>
            </a:lvl6pPr>
            <a:lvl7pPr marL="0" indent="0">
              <a:lnSpc>
                <a:spcPct val="90000"/>
              </a:lnSpc>
              <a:spcAft>
                <a:spcPts val="0"/>
              </a:spcAft>
              <a:buFont typeface="Arial" panose="020B0604020202020204" pitchFamily="34" charset="0"/>
              <a:buNone/>
              <a:defRPr sz="5000" b="1" cap="all" baseline="0">
                <a:solidFill>
                  <a:schemeClr val="bg1"/>
                </a:solidFill>
                <a:latin typeface="+mj-lt"/>
              </a:defRPr>
            </a:lvl7pPr>
            <a:lvl8pPr marL="0" indent="0">
              <a:lnSpc>
                <a:spcPct val="90000"/>
              </a:lnSpc>
              <a:spcAft>
                <a:spcPts val="0"/>
              </a:spcAft>
              <a:buFont typeface="Arial" panose="020B0604020202020204" pitchFamily="34" charset="0"/>
              <a:buNone/>
              <a:defRPr sz="5000" b="1" cap="all" baseline="0">
                <a:solidFill>
                  <a:schemeClr val="bg1"/>
                </a:solidFill>
                <a:latin typeface="+mj-lt"/>
              </a:defRPr>
            </a:lvl8pPr>
            <a:lvl9pPr marL="0" indent="0">
              <a:lnSpc>
                <a:spcPct val="90000"/>
              </a:lnSpc>
              <a:spcAft>
                <a:spcPts val="0"/>
              </a:spcAft>
              <a:buFont typeface="Arial" panose="020B0604020202020204" pitchFamily="34" charset="0"/>
              <a:buNone/>
              <a:defRPr sz="5000" b="1" cap="all" baseline="0">
                <a:solidFill>
                  <a:schemeClr val="bg1"/>
                </a:solidFill>
                <a:latin typeface="+mj-lt"/>
              </a:defRPr>
            </a:lvl9pPr>
          </a:lstStyle>
          <a:p>
            <a:pPr lvl="0"/>
            <a:r>
              <a:rPr lang="fr-FR" dirty="0"/>
              <a:t>00/</a:t>
            </a:r>
            <a:br>
              <a:rPr lang="fr-FR" dirty="0"/>
            </a:br>
            <a:r>
              <a:rPr lang="fr-FR" dirty="0"/>
              <a:t>SOUS-PARTIE</a:t>
            </a:r>
          </a:p>
        </p:txBody>
      </p:sp>
    </p:spTree>
    <p:extLst>
      <p:ext uri="{BB962C8B-B14F-4D97-AF65-F5344CB8AC3E}">
        <p14:creationId xmlns:p14="http://schemas.microsoft.com/office/powerpoint/2010/main" val="4084550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PARAGRAPHES + IMAGE">
    <p:spTree>
      <p:nvGrpSpPr>
        <p:cNvPr id="1" name=""/>
        <p:cNvGrpSpPr/>
        <p:nvPr/>
      </p:nvGrpSpPr>
      <p:grpSpPr>
        <a:xfrm>
          <a:off x="0" y="0"/>
          <a:ext cx="0" cy="0"/>
          <a:chOff x="0" y="0"/>
          <a:chExt cx="0" cy="0"/>
        </a:xfrm>
      </p:grpSpPr>
      <p:sp>
        <p:nvSpPr>
          <p:cNvPr id="3" name="Espace réservé du pied de page 10">
            <a:extLst>
              <a:ext uri="{FF2B5EF4-FFF2-40B4-BE49-F238E27FC236}">
                <a16:creationId xmlns:a16="http://schemas.microsoft.com/office/drawing/2014/main" id="{B0C93831-8A94-B534-EB27-1B31FCA90300}"/>
              </a:ext>
            </a:extLst>
          </p:cNvPr>
          <p:cNvSpPr>
            <a:spLocks noGrp="1"/>
          </p:cNvSpPr>
          <p:nvPr>
            <p:ph type="ftr" sz="quarter" idx="3"/>
          </p:nvPr>
        </p:nvSpPr>
        <p:spPr>
          <a:xfrm>
            <a:off x="460375" y="6479765"/>
            <a:ext cx="2944420" cy="130510"/>
          </a:xfrm>
          <a:prstGeom prst="rect">
            <a:avLst/>
          </a:prstGeom>
        </p:spPr>
        <p:txBody>
          <a:bodyPr vert="horz" lIns="0" tIns="0" rIns="0" bIns="0" rtlCol="0" anchor="ctr"/>
          <a:lstStyle>
            <a:lvl1pPr algn="l">
              <a:defRPr lang="fr-FR" sz="800" kern="1200" spc="0">
                <a:solidFill>
                  <a:schemeClr val="tx1"/>
                </a:solidFill>
                <a:latin typeface="DM Mono" panose="020B0509040201040103" pitchFamily="49" charset="77"/>
                <a:ea typeface="+mn-ea"/>
                <a:cs typeface="+mn-cs"/>
              </a:defRPr>
            </a:lvl1pPr>
          </a:lstStyle>
          <a:p>
            <a:r>
              <a:rPr lang="fr-FR"/>
              <a:t>VOTRE PROJET D’IMPLANTATION EN BRETAGNE - RENNES</a:t>
            </a:r>
            <a:endParaRPr lang="fr-FR" dirty="0"/>
          </a:p>
        </p:txBody>
      </p:sp>
      <p:sp>
        <p:nvSpPr>
          <p:cNvPr id="4" name="Espace réservé de la date 13">
            <a:extLst>
              <a:ext uri="{FF2B5EF4-FFF2-40B4-BE49-F238E27FC236}">
                <a16:creationId xmlns:a16="http://schemas.microsoft.com/office/drawing/2014/main" id="{1C7EB66F-161E-BD00-D2C9-54FDF9CE46C3}"/>
              </a:ext>
            </a:extLst>
          </p:cNvPr>
          <p:cNvSpPr>
            <a:spLocks noGrp="1"/>
          </p:cNvSpPr>
          <p:nvPr>
            <p:ph type="dt" sz="half" idx="2"/>
          </p:nvPr>
        </p:nvSpPr>
        <p:spPr>
          <a:xfrm>
            <a:off x="6222249" y="6479766"/>
            <a:ext cx="654051" cy="130510"/>
          </a:xfrm>
          <a:prstGeom prst="rect">
            <a:avLst/>
          </a:prstGeom>
        </p:spPr>
        <p:txBody>
          <a:bodyPr vert="horz" lIns="0" tIns="0" rIns="0" bIns="0" rtlCol="0" anchor="ctr"/>
          <a:lstStyle>
            <a:lvl1pPr algn="l">
              <a:defRPr lang="fr-FR" sz="800" kern="1200" spc="0" smtClean="0">
                <a:solidFill>
                  <a:schemeClr val="tx1"/>
                </a:solidFill>
                <a:latin typeface="DM Mono" panose="020B0509040201040103" pitchFamily="49" charset="77"/>
                <a:ea typeface="+mn-ea"/>
                <a:cs typeface="+mn-cs"/>
              </a:defRPr>
            </a:lvl1pPr>
          </a:lstStyle>
          <a:p>
            <a:fld id="{E6160121-429C-478A-B6DC-571103D0B08B}" type="datetimeFigureOut">
              <a:rPr lang="fr-FR" smtClean="0"/>
              <a:pPr/>
              <a:t>31/05/2023</a:t>
            </a:fld>
            <a:endParaRPr lang="fr-FR" dirty="0"/>
          </a:p>
        </p:txBody>
      </p:sp>
      <p:sp>
        <p:nvSpPr>
          <p:cNvPr id="5" name="Espace réservé du numéro de diapositive 14">
            <a:extLst>
              <a:ext uri="{FF2B5EF4-FFF2-40B4-BE49-F238E27FC236}">
                <a16:creationId xmlns:a16="http://schemas.microsoft.com/office/drawing/2014/main" id="{23A0BC23-3E3F-D1F6-D581-0DF1C3107F36}"/>
              </a:ext>
            </a:extLst>
          </p:cNvPr>
          <p:cNvSpPr>
            <a:spLocks noGrp="1"/>
          </p:cNvSpPr>
          <p:nvPr>
            <p:ph type="sldNum" sz="quarter" idx="4"/>
          </p:nvPr>
        </p:nvSpPr>
        <p:spPr>
          <a:xfrm>
            <a:off x="11306649" y="309078"/>
            <a:ext cx="423389" cy="130510"/>
          </a:xfrm>
          <a:prstGeom prst="rect">
            <a:avLst/>
          </a:prstGeom>
        </p:spPr>
        <p:txBody>
          <a:bodyPr vert="horz" lIns="0" tIns="0" rIns="0" bIns="0" rtlCol="0" anchor="ctr"/>
          <a:lstStyle>
            <a:lvl1pPr algn="r">
              <a:defRPr lang="fr-FR" sz="800" kern="1200" spc="0" smtClean="0">
                <a:solidFill>
                  <a:schemeClr val="tx1"/>
                </a:solidFill>
                <a:latin typeface="DM Mono" panose="020B0509040201040103" pitchFamily="49" charset="77"/>
                <a:ea typeface="+mn-ea"/>
                <a:cs typeface="+mn-cs"/>
              </a:defRPr>
            </a:lvl1pPr>
          </a:lstStyle>
          <a:p>
            <a:fld id="{B93D119E-F550-49F8-99ED-C438B1FB3E80}" type="slidenum">
              <a:rPr lang="fr-FR" smtClean="0"/>
              <a:pPr/>
              <a:t>‹N°›</a:t>
            </a:fld>
            <a:endParaRPr lang="fr-FR" dirty="0"/>
          </a:p>
        </p:txBody>
      </p:sp>
      <p:sp>
        <p:nvSpPr>
          <p:cNvPr id="8" name="ZoneTexte 7">
            <a:extLst>
              <a:ext uri="{FF2B5EF4-FFF2-40B4-BE49-F238E27FC236}">
                <a16:creationId xmlns:a16="http://schemas.microsoft.com/office/drawing/2014/main" id="{7905AF13-81DC-7C25-D972-86D5F985871C}"/>
              </a:ext>
            </a:extLst>
          </p:cNvPr>
          <p:cNvSpPr txBox="1"/>
          <p:nvPr userDrawn="1"/>
        </p:nvSpPr>
        <p:spPr>
          <a:xfrm>
            <a:off x="460375" y="309078"/>
            <a:ext cx="615390" cy="130510"/>
          </a:xfrm>
          <a:prstGeom prst="rect">
            <a:avLst/>
          </a:prstGeom>
          <a:noFill/>
        </p:spPr>
        <p:txBody>
          <a:bodyPr wrap="square" lIns="0" tIns="0" rIns="0" bIns="0" rtlCol="0" anchor="ctr">
            <a:noAutofit/>
          </a:bodyPr>
          <a:lstStyle/>
          <a:p>
            <a:r>
              <a:rPr lang="fr-FR" sz="800" dirty="0">
                <a:latin typeface="DM Mono" panose="020B0509040201040103" pitchFamily="49" charset="77"/>
              </a:rPr>
              <a:t>LA JANAIS</a:t>
            </a:r>
          </a:p>
        </p:txBody>
      </p:sp>
      <p:sp>
        <p:nvSpPr>
          <p:cNvPr id="9" name="ZoneTexte 8">
            <a:extLst>
              <a:ext uri="{FF2B5EF4-FFF2-40B4-BE49-F238E27FC236}">
                <a16:creationId xmlns:a16="http://schemas.microsoft.com/office/drawing/2014/main" id="{584E183F-28F3-E113-8017-7CC7F90D6D9E}"/>
              </a:ext>
            </a:extLst>
          </p:cNvPr>
          <p:cNvSpPr txBox="1"/>
          <p:nvPr userDrawn="1"/>
        </p:nvSpPr>
        <p:spPr>
          <a:xfrm>
            <a:off x="6226688" y="309078"/>
            <a:ext cx="2283713" cy="130510"/>
          </a:xfrm>
          <a:prstGeom prst="rect">
            <a:avLst/>
          </a:prstGeom>
          <a:noFill/>
        </p:spPr>
        <p:txBody>
          <a:bodyPr wrap="square" lIns="0" tIns="0" rIns="0" bIns="0" rtlCol="0" anchor="ctr">
            <a:noAutofit/>
          </a:bodyPr>
          <a:lstStyle/>
          <a:p>
            <a:r>
              <a:rPr lang="fr-FR" sz="800" spc="-150" baseline="0" dirty="0">
                <a:effectLst/>
                <a:latin typeface="DM Mono" panose="020B0509040201040103" pitchFamily="49" charset="77"/>
              </a:rPr>
              <a:t>L’</a:t>
            </a:r>
            <a:r>
              <a:rPr lang="fr-FR" sz="800" spc="0" baseline="0" dirty="0">
                <a:effectLst/>
                <a:latin typeface="DM Mono" panose="020B0509040201040103" pitchFamily="49" charset="77"/>
              </a:rPr>
              <a:t>EXCELLENCE INDUSTRIELLE BAS CARBONE</a:t>
            </a:r>
          </a:p>
        </p:txBody>
      </p:sp>
      <p:sp>
        <p:nvSpPr>
          <p:cNvPr id="2" name="Titre 1">
            <a:extLst>
              <a:ext uri="{FF2B5EF4-FFF2-40B4-BE49-F238E27FC236}">
                <a16:creationId xmlns:a16="http://schemas.microsoft.com/office/drawing/2014/main" id="{79EDDFB1-D764-6FFD-FC05-2925BE468564}"/>
              </a:ext>
            </a:extLst>
          </p:cNvPr>
          <p:cNvSpPr>
            <a:spLocks noGrp="1"/>
          </p:cNvSpPr>
          <p:nvPr>
            <p:ph type="title" hasCustomPrompt="1"/>
          </p:nvPr>
        </p:nvSpPr>
        <p:spPr>
          <a:xfrm>
            <a:off x="443822" y="712788"/>
            <a:ext cx="5528352" cy="384721"/>
          </a:xfrm>
        </p:spPr>
        <p:txBody>
          <a:bodyPr/>
          <a:lstStyle/>
          <a:p>
            <a:r>
              <a:rPr lang="fr-FR" dirty="0"/>
              <a:t>Titre de la slide</a:t>
            </a:r>
          </a:p>
        </p:txBody>
      </p:sp>
      <p:sp>
        <p:nvSpPr>
          <p:cNvPr id="33" name="Espace réservé du texte 22">
            <a:extLst>
              <a:ext uri="{FF2B5EF4-FFF2-40B4-BE49-F238E27FC236}">
                <a16:creationId xmlns:a16="http://schemas.microsoft.com/office/drawing/2014/main" id="{88CE1B75-99E7-8994-1BDE-170826D7E7CB}"/>
              </a:ext>
            </a:extLst>
          </p:cNvPr>
          <p:cNvSpPr>
            <a:spLocks noGrp="1"/>
          </p:cNvSpPr>
          <p:nvPr>
            <p:ph type="body" sz="quarter" idx="11" hasCustomPrompt="1"/>
          </p:nvPr>
        </p:nvSpPr>
        <p:spPr>
          <a:xfrm>
            <a:off x="464428" y="1986985"/>
            <a:ext cx="5507745" cy="230832"/>
          </a:xfrm>
        </p:spPr>
        <p:txBody>
          <a:bodyPr wrap="square">
            <a:spAutoFit/>
          </a:bodyPr>
          <a:lstStyle>
            <a:lvl1pPr marL="0" indent="0">
              <a:spcAft>
                <a:spcPts val="0"/>
              </a:spcAft>
              <a:buFont typeface="Arial" panose="020B0604020202020204" pitchFamily="34" charset="0"/>
              <a:buNone/>
              <a:defRPr sz="1500" b="1" cap="all">
                <a:latin typeface="+mj-lt"/>
              </a:defRPr>
            </a:lvl1pPr>
            <a:lvl2pPr marL="0" indent="0">
              <a:spcAft>
                <a:spcPts val="0"/>
              </a:spcAft>
              <a:buFont typeface="Arial" panose="020B0604020202020204" pitchFamily="34" charset="0"/>
              <a:buNone/>
              <a:defRPr sz="1500" b="1" cap="all">
                <a:latin typeface="+mj-lt"/>
              </a:defRPr>
            </a:lvl2pPr>
            <a:lvl3pPr marL="0" indent="0">
              <a:spcAft>
                <a:spcPts val="0"/>
              </a:spcAft>
              <a:buFont typeface="Arial" panose="020B0604020202020204" pitchFamily="34" charset="0"/>
              <a:buNone/>
              <a:defRPr sz="1500" b="1" cap="all">
                <a:latin typeface="+mj-lt"/>
              </a:defRPr>
            </a:lvl3pPr>
            <a:lvl4pPr marL="0" indent="0">
              <a:spcAft>
                <a:spcPts val="0"/>
              </a:spcAft>
              <a:buNone/>
              <a:defRPr sz="1500" b="1" cap="all">
                <a:latin typeface="+mj-lt"/>
              </a:defRPr>
            </a:lvl4pPr>
            <a:lvl5pPr marL="0" indent="0">
              <a:spcAft>
                <a:spcPts val="0"/>
              </a:spcAft>
              <a:buNone/>
              <a:defRPr sz="1500" b="1" cap="all">
                <a:latin typeface="+mj-lt"/>
              </a:defRPr>
            </a:lvl5pPr>
            <a:lvl6pPr marL="0" indent="0">
              <a:spcAft>
                <a:spcPts val="0"/>
              </a:spcAft>
              <a:buFont typeface="Arial" panose="020B0604020202020204" pitchFamily="34" charset="0"/>
              <a:buNone/>
              <a:defRPr sz="1500" b="1" cap="all">
                <a:latin typeface="+mj-lt"/>
              </a:defRPr>
            </a:lvl6pPr>
            <a:lvl7pPr marL="0" indent="0">
              <a:spcAft>
                <a:spcPts val="0"/>
              </a:spcAft>
              <a:buFont typeface="Arial" panose="020B0604020202020204" pitchFamily="34" charset="0"/>
              <a:buNone/>
              <a:defRPr sz="1500" b="1" cap="all">
                <a:latin typeface="+mj-lt"/>
              </a:defRPr>
            </a:lvl7pPr>
            <a:lvl8pPr marL="0" indent="0">
              <a:spcAft>
                <a:spcPts val="0"/>
              </a:spcAft>
              <a:buFont typeface="Arial" panose="020B0604020202020204" pitchFamily="34" charset="0"/>
              <a:buNone/>
              <a:defRPr sz="1500" b="1" cap="all">
                <a:latin typeface="+mj-lt"/>
              </a:defRPr>
            </a:lvl8pPr>
            <a:lvl9pPr marL="0" indent="0">
              <a:spcAft>
                <a:spcPts val="0"/>
              </a:spcAft>
              <a:buFont typeface="Arial" panose="020B0604020202020204" pitchFamily="34" charset="0"/>
              <a:buNone/>
              <a:defRPr sz="1500" b="1" cap="all">
                <a:latin typeface="+mj-lt"/>
              </a:defRPr>
            </a:lvl9pPr>
          </a:lstStyle>
          <a:p>
            <a:pPr lvl="0"/>
            <a:r>
              <a:rPr lang="fr-FR" dirty="0"/>
              <a:t>Sous-titre</a:t>
            </a:r>
          </a:p>
        </p:txBody>
      </p:sp>
      <p:sp>
        <p:nvSpPr>
          <p:cNvPr id="37" name="Espace réservé du texte 22">
            <a:extLst>
              <a:ext uri="{FF2B5EF4-FFF2-40B4-BE49-F238E27FC236}">
                <a16:creationId xmlns:a16="http://schemas.microsoft.com/office/drawing/2014/main" id="{32903ABC-F834-0FE0-3C3D-002E39EAC1F8}"/>
              </a:ext>
            </a:extLst>
          </p:cNvPr>
          <p:cNvSpPr>
            <a:spLocks noGrp="1"/>
          </p:cNvSpPr>
          <p:nvPr>
            <p:ph type="body" sz="quarter" idx="14" hasCustomPrompt="1"/>
          </p:nvPr>
        </p:nvSpPr>
        <p:spPr>
          <a:xfrm>
            <a:off x="464429" y="4058311"/>
            <a:ext cx="5507744" cy="230832"/>
          </a:xfrm>
        </p:spPr>
        <p:txBody>
          <a:bodyPr wrap="square">
            <a:spAutoFit/>
          </a:bodyPr>
          <a:lstStyle>
            <a:lvl1pPr marL="0" indent="0">
              <a:spcAft>
                <a:spcPts val="0"/>
              </a:spcAft>
              <a:buFont typeface="Arial" panose="020B0604020202020204" pitchFamily="34" charset="0"/>
              <a:buNone/>
              <a:defRPr sz="1500" b="1" cap="all">
                <a:latin typeface="+mj-lt"/>
              </a:defRPr>
            </a:lvl1pPr>
            <a:lvl2pPr marL="0" indent="0">
              <a:spcAft>
                <a:spcPts val="0"/>
              </a:spcAft>
              <a:buFont typeface="Arial" panose="020B0604020202020204" pitchFamily="34" charset="0"/>
              <a:buNone/>
              <a:defRPr sz="1500" b="1" cap="all">
                <a:latin typeface="+mj-lt"/>
              </a:defRPr>
            </a:lvl2pPr>
            <a:lvl3pPr marL="0" indent="0">
              <a:spcAft>
                <a:spcPts val="0"/>
              </a:spcAft>
              <a:buFont typeface="Arial" panose="020B0604020202020204" pitchFamily="34" charset="0"/>
              <a:buNone/>
              <a:defRPr sz="1500" b="1" cap="all">
                <a:latin typeface="+mj-lt"/>
              </a:defRPr>
            </a:lvl3pPr>
            <a:lvl4pPr marL="0" indent="0">
              <a:spcAft>
                <a:spcPts val="0"/>
              </a:spcAft>
              <a:buNone/>
              <a:defRPr sz="1500" b="1" cap="all">
                <a:latin typeface="+mj-lt"/>
              </a:defRPr>
            </a:lvl4pPr>
            <a:lvl5pPr marL="0" indent="0">
              <a:spcAft>
                <a:spcPts val="0"/>
              </a:spcAft>
              <a:buNone/>
              <a:defRPr sz="1500" b="1" cap="all">
                <a:latin typeface="+mj-lt"/>
              </a:defRPr>
            </a:lvl5pPr>
            <a:lvl6pPr marL="0" indent="0">
              <a:spcAft>
                <a:spcPts val="0"/>
              </a:spcAft>
              <a:buFont typeface="Arial" panose="020B0604020202020204" pitchFamily="34" charset="0"/>
              <a:buNone/>
              <a:defRPr sz="1500" b="1" cap="all">
                <a:latin typeface="+mj-lt"/>
              </a:defRPr>
            </a:lvl6pPr>
            <a:lvl7pPr marL="0" indent="0">
              <a:spcAft>
                <a:spcPts val="0"/>
              </a:spcAft>
              <a:buFont typeface="Arial" panose="020B0604020202020204" pitchFamily="34" charset="0"/>
              <a:buNone/>
              <a:defRPr sz="1500" b="1" cap="all">
                <a:latin typeface="+mj-lt"/>
              </a:defRPr>
            </a:lvl7pPr>
            <a:lvl8pPr marL="0" indent="0">
              <a:spcAft>
                <a:spcPts val="0"/>
              </a:spcAft>
              <a:buFont typeface="Arial" panose="020B0604020202020204" pitchFamily="34" charset="0"/>
              <a:buNone/>
              <a:defRPr sz="1500" b="1" cap="all">
                <a:latin typeface="+mj-lt"/>
              </a:defRPr>
            </a:lvl8pPr>
            <a:lvl9pPr marL="0" indent="0">
              <a:spcAft>
                <a:spcPts val="0"/>
              </a:spcAft>
              <a:buFont typeface="Arial" panose="020B0604020202020204" pitchFamily="34" charset="0"/>
              <a:buNone/>
              <a:defRPr sz="1500" b="1" cap="all">
                <a:latin typeface="+mj-lt"/>
              </a:defRPr>
            </a:lvl9pPr>
          </a:lstStyle>
          <a:p>
            <a:pPr lvl="0"/>
            <a:r>
              <a:rPr lang="fr-FR" dirty="0"/>
              <a:t>Sous-titre</a:t>
            </a:r>
          </a:p>
        </p:txBody>
      </p:sp>
      <p:sp>
        <p:nvSpPr>
          <p:cNvPr id="39" name="Espace réservé du texte 22">
            <a:extLst>
              <a:ext uri="{FF2B5EF4-FFF2-40B4-BE49-F238E27FC236}">
                <a16:creationId xmlns:a16="http://schemas.microsoft.com/office/drawing/2014/main" id="{9A173D10-8EC5-81CD-BDD7-319CAA302A0E}"/>
              </a:ext>
            </a:extLst>
          </p:cNvPr>
          <p:cNvSpPr>
            <a:spLocks noGrp="1"/>
          </p:cNvSpPr>
          <p:nvPr>
            <p:ph type="body" sz="quarter" idx="16" hasCustomPrompt="1"/>
          </p:nvPr>
        </p:nvSpPr>
        <p:spPr>
          <a:xfrm>
            <a:off x="464429" y="4436926"/>
            <a:ext cx="5507746" cy="1346522"/>
          </a:xfrm>
        </p:spPr>
        <p:txBody>
          <a:bodyPr wrap="square">
            <a:spAutoFit/>
          </a:bodyPr>
          <a:lstStyle>
            <a:lvl1pPr marL="0" indent="0">
              <a:spcAft>
                <a:spcPts val="300"/>
              </a:spcAft>
              <a:buFont typeface="Arial" panose="020B0604020202020204" pitchFamily="34" charset="0"/>
              <a:buNone/>
              <a:defRPr sz="1500" b="0">
                <a:latin typeface="+mj-lt"/>
              </a:defRPr>
            </a:lvl1pPr>
            <a:lvl2pPr marL="176400" indent="-176400">
              <a:spcAft>
                <a:spcPts val="300"/>
              </a:spcAft>
              <a:buFont typeface="Arial" panose="020B0604020202020204" pitchFamily="34" charset="0"/>
              <a:buChar char="•"/>
              <a:defRPr sz="1500" b="0" cap="none" baseline="0">
                <a:latin typeface="+mj-lt"/>
              </a:defRPr>
            </a:lvl2pPr>
            <a:lvl3pPr marL="284400" indent="-176400">
              <a:spcAft>
                <a:spcPts val="300"/>
              </a:spcAft>
              <a:buFont typeface="Alliance Platt" panose="00000500000000000000" pitchFamily="50" charset="0"/>
              <a:buChar char="↗"/>
              <a:defRPr sz="1500" b="0">
                <a:latin typeface="+mj-lt"/>
              </a:defRPr>
            </a:lvl3pPr>
            <a:lvl4pPr marL="0" indent="0">
              <a:spcBef>
                <a:spcPts val="1200"/>
              </a:spcBef>
              <a:spcAft>
                <a:spcPts val="0"/>
              </a:spcAft>
              <a:buFont typeface="Alliance Platt" panose="00000500000000000000" pitchFamily="50" charset="0"/>
              <a:buNone/>
              <a:defRPr sz="1250" b="0">
                <a:latin typeface="+mj-lt"/>
              </a:defRPr>
            </a:lvl4pPr>
            <a:lvl5pPr marL="0" indent="0">
              <a:spcBef>
                <a:spcPts val="1200"/>
              </a:spcBef>
              <a:spcAft>
                <a:spcPts val="0"/>
              </a:spcAft>
              <a:buFont typeface="Alliance Platt" panose="00000500000000000000" pitchFamily="50" charset="0"/>
              <a:buNone/>
              <a:defRPr sz="1250" b="0">
                <a:latin typeface="+mj-lt"/>
              </a:defRPr>
            </a:lvl5pPr>
            <a:lvl6pPr marL="0" indent="0">
              <a:spcBef>
                <a:spcPts val="1200"/>
              </a:spcBef>
              <a:spcAft>
                <a:spcPts val="0"/>
              </a:spcAft>
              <a:buFont typeface="Alliance Platt" panose="00000500000000000000" pitchFamily="50" charset="0"/>
              <a:buNone/>
              <a:defRPr sz="1250" b="0">
                <a:latin typeface="+mj-lt"/>
              </a:defRPr>
            </a:lvl6pPr>
            <a:lvl7pPr marL="0" indent="0">
              <a:spcAft>
                <a:spcPts val="1200"/>
              </a:spcAft>
              <a:buFont typeface="Alliance Platt" panose="00000500000000000000" pitchFamily="50" charset="0"/>
              <a:buNone/>
              <a:defRPr sz="1250" b="0">
                <a:latin typeface="+mj-lt"/>
              </a:defRPr>
            </a:lvl7pPr>
            <a:lvl8pPr marL="0" indent="0">
              <a:spcBef>
                <a:spcPts val="1200"/>
              </a:spcBef>
              <a:spcAft>
                <a:spcPts val="0"/>
              </a:spcAft>
              <a:buFont typeface="Alliance Platt" panose="00000500000000000000" pitchFamily="50" charset="0"/>
              <a:buNone/>
              <a:defRPr sz="1250" b="0">
                <a:latin typeface="+mj-lt"/>
              </a:defRPr>
            </a:lvl8pPr>
            <a:lvl9pPr marL="0" indent="0">
              <a:spcBef>
                <a:spcPts val="1200"/>
              </a:spcBef>
              <a:spcAft>
                <a:spcPts val="0"/>
              </a:spcAft>
              <a:buFont typeface="Alliance Platt" panose="00000500000000000000" pitchFamily="50" charset="0"/>
              <a:buNone/>
              <a:defRPr sz="1250" b="0">
                <a:latin typeface="+mj-lt"/>
              </a:defRPr>
            </a:lvl9pPr>
          </a:lstStyle>
          <a:p>
            <a:pPr lvl="0"/>
            <a:r>
              <a:rPr lang="fr-FR" b="0" i="0" dirty="0">
                <a:solidFill>
                  <a:srgbClr val="000000"/>
                </a:solidFill>
                <a:effectLst/>
                <a:latin typeface="Open Sans" panose="020B0606030504020204" pitchFamily="34" charset="0"/>
              </a:rPr>
              <a:t>Lorem ipsum </a:t>
            </a:r>
            <a:r>
              <a:rPr lang="fr-FR" b="0" i="0" dirty="0" err="1">
                <a:solidFill>
                  <a:srgbClr val="000000"/>
                </a:solidFill>
                <a:effectLst/>
                <a:latin typeface="Open Sans" panose="020B0606030504020204" pitchFamily="34" charset="0"/>
              </a:rPr>
              <a:t>dolor</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sit</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amet</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consectetur</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adipiscing</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elit</a:t>
            </a:r>
            <a:r>
              <a:rPr lang="fr-FR" b="0" i="0" dirty="0">
                <a:solidFill>
                  <a:srgbClr val="000000"/>
                </a:solidFill>
                <a:effectLst/>
                <a:latin typeface="Open Sans" panose="020B0606030504020204" pitchFamily="34" charset="0"/>
              </a:rPr>
              <a:t>. </a:t>
            </a:r>
          </a:p>
          <a:p>
            <a:pPr lvl="1"/>
            <a:r>
              <a:rPr lang="fr-FR" b="0" i="0" dirty="0" err="1">
                <a:solidFill>
                  <a:srgbClr val="000000"/>
                </a:solidFill>
                <a:effectLst/>
                <a:latin typeface="Open Sans" panose="020B0606030504020204" pitchFamily="34" charset="0"/>
              </a:rPr>
              <a:t>Donec</a:t>
            </a:r>
            <a:r>
              <a:rPr lang="fr-FR" b="0" i="0" dirty="0">
                <a:solidFill>
                  <a:srgbClr val="000000"/>
                </a:solidFill>
                <a:effectLst/>
                <a:latin typeface="Open Sans" panose="020B0606030504020204" pitchFamily="34" charset="0"/>
              </a:rPr>
              <a:t> et </a:t>
            </a:r>
            <a:r>
              <a:rPr lang="fr-FR" b="0" i="0" dirty="0" err="1">
                <a:solidFill>
                  <a:srgbClr val="000000"/>
                </a:solidFill>
                <a:effectLst/>
                <a:latin typeface="Open Sans" panose="020B0606030504020204" pitchFamily="34" charset="0"/>
              </a:rPr>
              <a:t>nisl</a:t>
            </a:r>
            <a:r>
              <a:rPr lang="fr-FR" b="0" i="0" dirty="0">
                <a:solidFill>
                  <a:srgbClr val="000000"/>
                </a:solidFill>
                <a:effectLst/>
                <a:latin typeface="Open Sans" panose="020B0606030504020204" pitchFamily="34" charset="0"/>
              </a:rPr>
              <a:t> id </a:t>
            </a:r>
            <a:r>
              <a:rPr lang="fr-FR" b="0" i="0" dirty="0" err="1">
                <a:solidFill>
                  <a:srgbClr val="000000"/>
                </a:solidFill>
                <a:effectLst/>
                <a:latin typeface="Open Sans" panose="020B0606030504020204" pitchFamily="34" charset="0"/>
              </a:rPr>
              <a:t>elit</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volutpat</a:t>
            </a:r>
            <a:r>
              <a:rPr lang="fr-FR" b="0" i="0" dirty="0">
                <a:solidFill>
                  <a:srgbClr val="000000"/>
                </a:solidFill>
                <a:effectLst/>
                <a:latin typeface="Open Sans" panose="020B0606030504020204" pitchFamily="34" charset="0"/>
              </a:rPr>
              <a:t> mollis at </a:t>
            </a:r>
            <a:r>
              <a:rPr lang="fr-FR" b="0" i="0" dirty="0" err="1">
                <a:solidFill>
                  <a:srgbClr val="000000"/>
                </a:solidFill>
                <a:effectLst/>
                <a:latin typeface="Open Sans" panose="020B0606030504020204" pitchFamily="34" charset="0"/>
              </a:rPr>
              <a:t>at</a:t>
            </a:r>
            <a:r>
              <a:rPr lang="fr-FR" b="0" i="0" dirty="0">
                <a:solidFill>
                  <a:srgbClr val="000000"/>
                </a:solidFill>
                <a:effectLst/>
                <a:latin typeface="Open Sans" panose="020B0606030504020204" pitchFamily="34" charset="0"/>
              </a:rPr>
              <a:t> ex. </a:t>
            </a:r>
          </a:p>
          <a:p>
            <a:pPr lvl="2"/>
            <a:r>
              <a:rPr lang="fr-FR" b="0" i="0" dirty="0" err="1">
                <a:solidFill>
                  <a:srgbClr val="000000"/>
                </a:solidFill>
                <a:effectLst/>
                <a:latin typeface="Open Sans" panose="020B0606030504020204" pitchFamily="34" charset="0"/>
              </a:rPr>
              <a:t>Quisque</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vulputate</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nisi</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ac</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volutpat</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ullamcorper</a:t>
            </a:r>
            <a:r>
              <a:rPr lang="fr-FR" b="0" i="0" dirty="0">
                <a:solidFill>
                  <a:srgbClr val="000000"/>
                </a:solidFill>
                <a:effectLst/>
                <a:latin typeface="Open Sans" panose="020B0606030504020204" pitchFamily="34" charset="0"/>
              </a:rPr>
              <a:t>. </a:t>
            </a:r>
          </a:p>
          <a:p>
            <a:pPr lvl="8"/>
            <a:r>
              <a:rPr lang="fr-FR" b="0" i="0" dirty="0">
                <a:solidFill>
                  <a:srgbClr val="000000"/>
                </a:solidFill>
                <a:effectLst/>
                <a:latin typeface="Open Sans" panose="020B0606030504020204" pitchFamily="34" charset="0"/>
              </a:rPr>
              <a:t>Nam ut </a:t>
            </a:r>
            <a:r>
              <a:rPr lang="fr-FR" b="0" i="0" dirty="0" err="1">
                <a:solidFill>
                  <a:srgbClr val="000000"/>
                </a:solidFill>
                <a:effectLst/>
                <a:latin typeface="Open Sans" panose="020B0606030504020204" pitchFamily="34" charset="0"/>
              </a:rPr>
              <a:t>lorem</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odio</a:t>
            </a:r>
            <a:r>
              <a:rPr lang="fr-FR" b="0" i="0" dirty="0">
                <a:solidFill>
                  <a:srgbClr val="000000"/>
                </a:solidFill>
                <a:effectLst/>
                <a:latin typeface="Open Sans" panose="020B0606030504020204" pitchFamily="34" charset="0"/>
              </a:rPr>
              <a:t>. Nam </a:t>
            </a:r>
            <a:r>
              <a:rPr lang="fr-FR" b="0" i="0" dirty="0" err="1">
                <a:solidFill>
                  <a:srgbClr val="000000"/>
                </a:solidFill>
                <a:effectLst/>
                <a:latin typeface="Open Sans" panose="020B0606030504020204" pitchFamily="34" charset="0"/>
              </a:rPr>
              <a:t>hendrerit</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malesuada</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urna</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vel</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elementum</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eros</a:t>
            </a:r>
            <a:r>
              <a:rPr lang="fr-FR" b="0" i="0" dirty="0">
                <a:solidFill>
                  <a:srgbClr val="000000"/>
                </a:solidFill>
                <a:effectLst/>
                <a:latin typeface="Open Sans" panose="020B0606030504020204" pitchFamily="34" charset="0"/>
              </a:rPr>
              <a:t> rhoncus vitae.</a:t>
            </a:r>
          </a:p>
        </p:txBody>
      </p:sp>
      <p:sp>
        <p:nvSpPr>
          <p:cNvPr id="49" name="Espace réservé pour une image  2">
            <a:extLst>
              <a:ext uri="{FF2B5EF4-FFF2-40B4-BE49-F238E27FC236}">
                <a16:creationId xmlns:a16="http://schemas.microsoft.com/office/drawing/2014/main" id="{D211BECA-B599-BB2C-A070-63A935086E42}"/>
              </a:ext>
            </a:extLst>
          </p:cNvPr>
          <p:cNvSpPr>
            <a:spLocks noGrp="1"/>
          </p:cNvSpPr>
          <p:nvPr>
            <p:ph type="pic" sz="quarter" idx="24" hasCustomPrompt="1"/>
          </p:nvPr>
        </p:nvSpPr>
        <p:spPr>
          <a:xfrm>
            <a:off x="6226686" y="712788"/>
            <a:ext cx="5507745" cy="5359400"/>
          </a:xfrm>
          <a:prstGeom prst="roundRect">
            <a:avLst>
              <a:gd name="adj" fmla="val 3377"/>
            </a:avLst>
          </a:prstGeom>
        </p:spPr>
        <p:txBody>
          <a:bodyPr wrap="square" anchor="ctr" anchorCtr="0">
            <a:noAutofit/>
          </a:bodyPr>
          <a:lstStyle>
            <a:lvl1pPr marL="0" indent="0" algn="ctr">
              <a:spcAft>
                <a:spcPts val="0"/>
              </a:spcAft>
              <a:buFont typeface="Arial" panose="020B0604020202020204" pitchFamily="34" charset="0"/>
              <a:buNone/>
              <a:defRPr sz="1500" b="0" cap="all" baseline="0">
                <a:solidFill>
                  <a:schemeClr val="accent2"/>
                </a:solidFill>
                <a:latin typeface="+mj-lt"/>
              </a:defRPr>
            </a:lvl1pPr>
            <a:lvl2pPr marL="0" indent="0" algn="ctr">
              <a:spcAft>
                <a:spcPts val="0"/>
              </a:spcAft>
              <a:buFont typeface="Arial" panose="020B0604020202020204" pitchFamily="34" charset="0"/>
              <a:buNone/>
              <a:defRPr sz="1500" b="0" cap="all" baseline="0">
                <a:solidFill>
                  <a:schemeClr val="accent2"/>
                </a:solidFill>
                <a:latin typeface="+mj-lt"/>
              </a:defRPr>
            </a:lvl2pPr>
            <a:lvl3pPr marL="0" indent="0" algn="ctr">
              <a:spcAft>
                <a:spcPts val="0"/>
              </a:spcAft>
              <a:buFont typeface="Arial" panose="020B0604020202020204" pitchFamily="34" charset="0"/>
              <a:buNone/>
              <a:defRPr sz="1500" b="0" cap="all" baseline="0">
                <a:solidFill>
                  <a:schemeClr val="accent2"/>
                </a:solidFill>
                <a:latin typeface="+mj-lt"/>
              </a:defRPr>
            </a:lvl3pPr>
            <a:lvl4pPr marL="0" indent="0" algn="ctr">
              <a:spcAft>
                <a:spcPts val="0"/>
              </a:spcAft>
              <a:buNone/>
              <a:defRPr sz="1500" b="0" cap="all" baseline="0">
                <a:solidFill>
                  <a:schemeClr val="accent2"/>
                </a:solidFill>
                <a:latin typeface="+mj-lt"/>
              </a:defRPr>
            </a:lvl4pPr>
            <a:lvl5pPr marL="0" indent="0" algn="ctr">
              <a:spcAft>
                <a:spcPts val="0"/>
              </a:spcAft>
              <a:buNone/>
              <a:defRPr sz="1500" b="0" cap="all" baseline="0">
                <a:solidFill>
                  <a:schemeClr val="accent2"/>
                </a:solidFill>
                <a:latin typeface="+mj-lt"/>
              </a:defRPr>
            </a:lvl5pPr>
            <a:lvl6pPr marL="0" indent="0" algn="ctr">
              <a:spcAft>
                <a:spcPts val="0"/>
              </a:spcAft>
              <a:buFont typeface="Arial" panose="020B0604020202020204" pitchFamily="34" charset="0"/>
              <a:buNone/>
              <a:defRPr sz="1500" b="0" cap="all" baseline="0">
                <a:solidFill>
                  <a:schemeClr val="accent2"/>
                </a:solidFill>
                <a:latin typeface="+mj-lt"/>
              </a:defRPr>
            </a:lvl6pPr>
            <a:lvl7pPr marL="0" indent="0" algn="ctr">
              <a:spcAft>
                <a:spcPts val="0"/>
              </a:spcAft>
              <a:buFont typeface="Arial" panose="020B0604020202020204" pitchFamily="34" charset="0"/>
              <a:buNone/>
              <a:defRPr sz="1500" b="0" cap="all" baseline="0">
                <a:solidFill>
                  <a:schemeClr val="accent2"/>
                </a:solidFill>
                <a:latin typeface="+mj-lt"/>
              </a:defRPr>
            </a:lvl7pPr>
            <a:lvl8pPr marL="0" indent="0" algn="ctr">
              <a:spcAft>
                <a:spcPts val="0"/>
              </a:spcAft>
              <a:buFont typeface="Arial" panose="020B0604020202020204" pitchFamily="34" charset="0"/>
              <a:buNone/>
              <a:defRPr sz="1500" b="0" cap="all" baseline="0">
                <a:solidFill>
                  <a:schemeClr val="accent2"/>
                </a:solidFill>
                <a:latin typeface="+mj-lt"/>
              </a:defRPr>
            </a:lvl8pPr>
            <a:lvl9pPr marL="0" indent="0" algn="ctr">
              <a:spcAft>
                <a:spcPts val="0"/>
              </a:spcAft>
              <a:buFont typeface="Arial" panose="020B0604020202020204" pitchFamily="34" charset="0"/>
              <a:buNone/>
              <a:defRPr sz="1500" b="0" cap="all" baseline="0">
                <a:solidFill>
                  <a:schemeClr val="accent2"/>
                </a:solidFill>
                <a:latin typeface="+mj-lt"/>
              </a:defRPr>
            </a:lvl9pPr>
          </a:lstStyle>
          <a:p>
            <a:r>
              <a:rPr lang="fr-FR" dirty="0"/>
              <a:t>IMAGE</a:t>
            </a:r>
          </a:p>
        </p:txBody>
      </p:sp>
      <p:sp>
        <p:nvSpPr>
          <p:cNvPr id="50" name="Espace réservé du texte 22">
            <a:extLst>
              <a:ext uri="{FF2B5EF4-FFF2-40B4-BE49-F238E27FC236}">
                <a16:creationId xmlns:a16="http://schemas.microsoft.com/office/drawing/2014/main" id="{04A19EDF-A574-072D-FA3F-39DC1CAECF16}"/>
              </a:ext>
            </a:extLst>
          </p:cNvPr>
          <p:cNvSpPr>
            <a:spLocks noGrp="1"/>
          </p:cNvSpPr>
          <p:nvPr>
            <p:ph type="body" sz="quarter" idx="25" hasCustomPrompt="1"/>
          </p:nvPr>
        </p:nvSpPr>
        <p:spPr>
          <a:xfrm>
            <a:off x="464429" y="2365601"/>
            <a:ext cx="5507746" cy="1346522"/>
          </a:xfrm>
        </p:spPr>
        <p:txBody>
          <a:bodyPr wrap="square">
            <a:spAutoFit/>
          </a:bodyPr>
          <a:lstStyle>
            <a:lvl1pPr marL="0" indent="0">
              <a:spcAft>
                <a:spcPts val="300"/>
              </a:spcAft>
              <a:buFont typeface="Arial" panose="020B0604020202020204" pitchFamily="34" charset="0"/>
              <a:buNone/>
              <a:defRPr sz="1500" b="0">
                <a:latin typeface="+mj-lt"/>
              </a:defRPr>
            </a:lvl1pPr>
            <a:lvl2pPr marL="176400" indent="-176400">
              <a:spcAft>
                <a:spcPts val="300"/>
              </a:spcAft>
              <a:buFont typeface="Arial" panose="020B0604020202020204" pitchFamily="34" charset="0"/>
              <a:buChar char="•"/>
              <a:defRPr sz="1500" b="0" cap="none" baseline="0">
                <a:latin typeface="+mj-lt"/>
              </a:defRPr>
            </a:lvl2pPr>
            <a:lvl3pPr marL="284400" indent="-176400">
              <a:spcAft>
                <a:spcPts val="300"/>
              </a:spcAft>
              <a:buFont typeface="Alliance Platt" panose="00000500000000000000" pitchFamily="50" charset="0"/>
              <a:buChar char="↗"/>
              <a:defRPr sz="1500" b="0">
                <a:latin typeface="+mj-lt"/>
              </a:defRPr>
            </a:lvl3pPr>
            <a:lvl4pPr marL="0" indent="0">
              <a:spcBef>
                <a:spcPts val="1200"/>
              </a:spcBef>
              <a:spcAft>
                <a:spcPts val="0"/>
              </a:spcAft>
              <a:buFont typeface="Alliance Platt" panose="00000500000000000000" pitchFamily="50" charset="0"/>
              <a:buNone/>
              <a:defRPr sz="1250" b="0">
                <a:latin typeface="+mj-lt"/>
              </a:defRPr>
            </a:lvl4pPr>
            <a:lvl5pPr marL="0" indent="0">
              <a:spcBef>
                <a:spcPts val="1200"/>
              </a:spcBef>
              <a:spcAft>
                <a:spcPts val="0"/>
              </a:spcAft>
              <a:buFont typeface="Alliance Platt" panose="00000500000000000000" pitchFamily="50" charset="0"/>
              <a:buNone/>
              <a:defRPr sz="1250" b="0">
                <a:latin typeface="+mj-lt"/>
              </a:defRPr>
            </a:lvl5pPr>
            <a:lvl6pPr marL="0" indent="0">
              <a:spcBef>
                <a:spcPts val="1200"/>
              </a:spcBef>
              <a:spcAft>
                <a:spcPts val="0"/>
              </a:spcAft>
              <a:buFont typeface="Alliance Platt" panose="00000500000000000000" pitchFamily="50" charset="0"/>
              <a:buNone/>
              <a:defRPr sz="1250" b="0">
                <a:latin typeface="+mj-lt"/>
              </a:defRPr>
            </a:lvl6pPr>
            <a:lvl7pPr marL="0" indent="0">
              <a:spcAft>
                <a:spcPts val="1200"/>
              </a:spcAft>
              <a:buFont typeface="Alliance Platt" panose="00000500000000000000" pitchFamily="50" charset="0"/>
              <a:buNone/>
              <a:defRPr sz="1250" b="0">
                <a:latin typeface="+mj-lt"/>
              </a:defRPr>
            </a:lvl7pPr>
            <a:lvl8pPr marL="0" indent="0">
              <a:spcBef>
                <a:spcPts val="1200"/>
              </a:spcBef>
              <a:spcAft>
                <a:spcPts val="0"/>
              </a:spcAft>
              <a:buFont typeface="Alliance Platt" panose="00000500000000000000" pitchFamily="50" charset="0"/>
              <a:buNone/>
              <a:defRPr sz="1250" b="0">
                <a:latin typeface="+mj-lt"/>
              </a:defRPr>
            </a:lvl8pPr>
            <a:lvl9pPr marL="0" indent="0">
              <a:spcBef>
                <a:spcPts val="1200"/>
              </a:spcBef>
              <a:spcAft>
                <a:spcPts val="0"/>
              </a:spcAft>
              <a:buFont typeface="Alliance Platt" panose="00000500000000000000" pitchFamily="50" charset="0"/>
              <a:buNone/>
              <a:defRPr sz="1250" b="0">
                <a:latin typeface="+mj-lt"/>
              </a:defRPr>
            </a:lvl9pPr>
          </a:lstStyle>
          <a:p>
            <a:pPr lvl="0"/>
            <a:r>
              <a:rPr lang="fr-FR" b="0" i="0" dirty="0">
                <a:solidFill>
                  <a:srgbClr val="000000"/>
                </a:solidFill>
                <a:effectLst/>
                <a:latin typeface="Open Sans" panose="020B0606030504020204" pitchFamily="34" charset="0"/>
              </a:rPr>
              <a:t>Lorem ipsum </a:t>
            </a:r>
            <a:r>
              <a:rPr lang="fr-FR" b="0" i="0" dirty="0" err="1">
                <a:solidFill>
                  <a:srgbClr val="000000"/>
                </a:solidFill>
                <a:effectLst/>
                <a:latin typeface="Open Sans" panose="020B0606030504020204" pitchFamily="34" charset="0"/>
              </a:rPr>
              <a:t>dolor</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sit</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amet</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consectetur</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adipiscing</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elit</a:t>
            </a:r>
            <a:r>
              <a:rPr lang="fr-FR" b="0" i="0" dirty="0">
                <a:solidFill>
                  <a:srgbClr val="000000"/>
                </a:solidFill>
                <a:effectLst/>
                <a:latin typeface="Open Sans" panose="020B0606030504020204" pitchFamily="34" charset="0"/>
              </a:rPr>
              <a:t>. </a:t>
            </a:r>
          </a:p>
          <a:p>
            <a:pPr lvl="1"/>
            <a:r>
              <a:rPr lang="fr-FR" b="0" i="0" dirty="0" err="1">
                <a:solidFill>
                  <a:srgbClr val="000000"/>
                </a:solidFill>
                <a:effectLst/>
                <a:latin typeface="Open Sans" panose="020B0606030504020204" pitchFamily="34" charset="0"/>
              </a:rPr>
              <a:t>Donec</a:t>
            </a:r>
            <a:r>
              <a:rPr lang="fr-FR" b="0" i="0" dirty="0">
                <a:solidFill>
                  <a:srgbClr val="000000"/>
                </a:solidFill>
                <a:effectLst/>
                <a:latin typeface="Open Sans" panose="020B0606030504020204" pitchFamily="34" charset="0"/>
              </a:rPr>
              <a:t> et </a:t>
            </a:r>
            <a:r>
              <a:rPr lang="fr-FR" b="0" i="0" dirty="0" err="1">
                <a:solidFill>
                  <a:srgbClr val="000000"/>
                </a:solidFill>
                <a:effectLst/>
                <a:latin typeface="Open Sans" panose="020B0606030504020204" pitchFamily="34" charset="0"/>
              </a:rPr>
              <a:t>nisl</a:t>
            </a:r>
            <a:r>
              <a:rPr lang="fr-FR" b="0" i="0" dirty="0">
                <a:solidFill>
                  <a:srgbClr val="000000"/>
                </a:solidFill>
                <a:effectLst/>
                <a:latin typeface="Open Sans" panose="020B0606030504020204" pitchFamily="34" charset="0"/>
              </a:rPr>
              <a:t> id </a:t>
            </a:r>
            <a:r>
              <a:rPr lang="fr-FR" b="0" i="0" dirty="0" err="1">
                <a:solidFill>
                  <a:srgbClr val="000000"/>
                </a:solidFill>
                <a:effectLst/>
                <a:latin typeface="Open Sans" panose="020B0606030504020204" pitchFamily="34" charset="0"/>
              </a:rPr>
              <a:t>elit</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volutpat</a:t>
            </a:r>
            <a:r>
              <a:rPr lang="fr-FR" b="0" i="0" dirty="0">
                <a:solidFill>
                  <a:srgbClr val="000000"/>
                </a:solidFill>
                <a:effectLst/>
                <a:latin typeface="Open Sans" panose="020B0606030504020204" pitchFamily="34" charset="0"/>
              </a:rPr>
              <a:t> mollis at </a:t>
            </a:r>
            <a:r>
              <a:rPr lang="fr-FR" b="0" i="0" dirty="0" err="1">
                <a:solidFill>
                  <a:srgbClr val="000000"/>
                </a:solidFill>
                <a:effectLst/>
                <a:latin typeface="Open Sans" panose="020B0606030504020204" pitchFamily="34" charset="0"/>
              </a:rPr>
              <a:t>at</a:t>
            </a:r>
            <a:r>
              <a:rPr lang="fr-FR" b="0" i="0" dirty="0">
                <a:solidFill>
                  <a:srgbClr val="000000"/>
                </a:solidFill>
                <a:effectLst/>
                <a:latin typeface="Open Sans" panose="020B0606030504020204" pitchFamily="34" charset="0"/>
              </a:rPr>
              <a:t> ex. </a:t>
            </a:r>
          </a:p>
          <a:p>
            <a:pPr lvl="2"/>
            <a:r>
              <a:rPr lang="fr-FR" b="0" i="0" dirty="0" err="1">
                <a:solidFill>
                  <a:srgbClr val="000000"/>
                </a:solidFill>
                <a:effectLst/>
                <a:latin typeface="Open Sans" panose="020B0606030504020204" pitchFamily="34" charset="0"/>
              </a:rPr>
              <a:t>Quisque</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vulputate</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nisi</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ac</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volutpat</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ullamcorper</a:t>
            </a:r>
            <a:r>
              <a:rPr lang="fr-FR" b="0" i="0" dirty="0">
                <a:solidFill>
                  <a:srgbClr val="000000"/>
                </a:solidFill>
                <a:effectLst/>
                <a:latin typeface="Open Sans" panose="020B0606030504020204" pitchFamily="34" charset="0"/>
              </a:rPr>
              <a:t>. </a:t>
            </a:r>
          </a:p>
          <a:p>
            <a:pPr lvl="8"/>
            <a:r>
              <a:rPr lang="fr-FR" b="0" i="0" dirty="0">
                <a:solidFill>
                  <a:srgbClr val="000000"/>
                </a:solidFill>
                <a:effectLst/>
                <a:latin typeface="Open Sans" panose="020B0606030504020204" pitchFamily="34" charset="0"/>
              </a:rPr>
              <a:t>Nam ut </a:t>
            </a:r>
            <a:r>
              <a:rPr lang="fr-FR" b="0" i="0" dirty="0" err="1">
                <a:solidFill>
                  <a:srgbClr val="000000"/>
                </a:solidFill>
                <a:effectLst/>
                <a:latin typeface="Open Sans" panose="020B0606030504020204" pitchFamily="34" charset="0"/>
              </a:rPr>
              <a:t>lorem</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odio</a:t>
            </a:r>
            <a:r>
              <a:rPr lang="fr-FR" b="0" i="0" dirty="0">
                <a:solidFill>
                  <a:srgbClr val="000000"/>
                </a:solidFill>
                <a:effectLst/>
                <a:latin typeface="Open Sans" panose="020B0606030504020204" pitchFamily="34" charset="0"/>
              </a:rPr>
              <a:t>. Nam </a:t>
            </a:r>
            <a:r>
              <a:rPr lang="fr-FR" b="0" i="0" dirty="0" err="1">
                <a:solidFill>
                  <a:srgbClr val="000000"/>
                </a:solidFill>
                <a:effectLst/>
                <a:latin typeface="Open Sans" panose="020B0606030504020204" pitchFamily="34" charset="0"/>
              </a:rPr>
              <a:t>hendrerit</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malesuada</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urna</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vel</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elementum</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eros</a:t>
            </a:r>
            <a:r>
              <a:rPr lang="fr-FR" b="0" i="0" dirty="0">
                <a:solidFill>
                  <a:srgbClr val="000000"/>
                </a:solidFill>
                <a:effectLst/>
                <a:latin typeface="Open Sans" panose="020B0606030504020204" pitchFamily="34" charset="0"/>
              </a:rPr>
              <a:t> rhoncus vitae.</a:t>
            </a:r>
          </a:p>
        </p:txBody>
      </p:sp>
      <p:cxnSp>
        <p:nvCxnSpPr>
          <p:cNvPr id="6" name="Connecteur droit 5">
            <a:extLst>
              <a:ext uri="{FF2B5EF4-FFF2-40B4-BE49-F238E27FC236}">
                <a16:creationId xmlns:a16="http://schemas.microsoft.com/office/drawing/2014/main" id="{0A9F5A75-3B80-6934-674A-AF79BD678569}"/>
              </a:ext>
            </a:extLst>
          </p:cNvPr>
          <p:cNvCxnSpPr>
            <a:cxnSpLocks/>
          </p:cNvCxnSpPr>
          <p:nvPr userDrawn="1"/>
        </p:nvCxnSpPr>
        <p:spPr>
          <a:xfrm>
            <a:off x="464429" y="1709530"/>
            <a:ext cx="5507746"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7" name="Connecteur droit 6">
            <a:extLst>
              <a:ext uri="{FF2B5EF4-FFF2-40B4-BE49-F238E27FC236}">
                <a16:creationId xmlns:a16="http://schemas.microsoft.com/office/drawing/2014/main" id="{79EB2947-F91F-8A10-D081-D82B72E0656A}"/>
              </a:ext>
            </a:extLst>
          </p:cNvPr>
          <p:cNvCxnSpPr>
            <a:cxnSpLocks/>
          </p:cNvCxnSpPr>
          <p:nvPr userDrawn="1"/>
        </p:nvCxnSpPr>
        <p:spPr>
          <a:xfrm>
            <a:off x="464429" y="3780856"/>
            <a:ext cx="5507746"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0" name="Connecteur droit 9">
            <a:extLst>
              <a:ext uri="{FF2B5EF4-FFF2-40B4-BE49-F238E27FC236}">
                <a16:creationId xmlns:a16="http://schemas.microsoft.com/office/drawing/2014/main" id="{B2BB3D1A-DA51-9877-062C-B5CE1F910C5A}"/>
              </a:ext>
            </a:extLst>
          </p:cNvPr>
          <p:cNvCxnSpPr>
            <a:cxnSpLocks/>
          </p:cNvCxnSpPr>
          <p:nvPr userDrawn="1"/>
        </p:nvCxnSpPr>
        <p:spPr>
          <a:xfrm>
            <a:off x="464429" y="6072188"/>
            <a:ext cx="5507746"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58317843"/>
      </p:ext>
    </p:extLst>
  </p:cSld>
  <p:clrMapOvr>
    <a:masterClrMapping/>
  </p:clrMapOvr>
  <p:hf hdr="0"/>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RAGRAPHE + IMAGE">
    <p:spTree>
      <p:nvGrpSpPr>
        <p:cNvPr id="1" name=""/>
        <p:cNvGrpSpPr/>
        <p:nvPr/>
      </p:nvGrpSpPr>
      <p:grpSpPr>
        <a:xfrm>
          <a:off x="0" y="0"/>
          <a:ext cx="0" cy="0"/>
          <a:chOff x="0" y="0"/>
          <a:chExt cx="0" cy="0"/>
        </a:xfrm>
      </p:grpSpPr>
      <p:sp>
        <p:nvSpPr>
          <p:cNvPr id="3" name="Espace réservé du pied de page 10">
            <a:extLst>
              <a:ext uri="{FF2B5EF4-FFF2-40B4-BE49-F238E27FC236}">
                <a16:creationId xmlns:a16="http://schemas.microsoft.com/office/drawing/2014/main" id="{B0C93831-8A94-B534-EB27-1B31FCA90300}"/>
              </a:ext>
            </a:extLst>
          </p:cNvPr>
          <p:cNvSpPr>
            <a:spLocks noGrp="1"/>
          </p:cNvSpPr>
          <p:nvPr>
            <p:ph type="ftr" sz="quarter" idx="3"/>
          </p:nvPr>
        </p:nvSpPr>
        <p:spPr>
          <a:xfrm>
            <a:off x="460375" y="6479765"/>
            <a:ext cx="2944420" cy="130510"/>
          </a:xfrm>
          <a:prstGeom prst="rect">
            <a:avLst/>
          </a:prstGeom>
        </p:spPr>
        <p:txBody>
          <a:bodyPr vert="horz" lIns="0" tIns="0" rIns="0" bIns="0" rtlCol="0" anchor="ctr"/>
          <a:lstStyle>
            <a:lvl1pPr algn="l">
              <a:defRPr lang="fr-FR" sz="800" kern="1200" spc="0">
                <a:solidFill>
                  <a:schemeClr val="tx1"/>
                </a:solidFill>
                <a:latin typeface="DM Mono" panose="020B0509040201040103" pitchFamily="49" charset="77"/>
                <a:ea typeface="+mn-ea"/>
                <a:cs typeface="+mn-cs"/>
              </a:defRPr>
            </a:lvl1pPr>
          </a:lstStyle>
          <a:p>
            <a:r>
              <a:rPr lang="fr-FR"/>
              <a:t>VOTRE PROJET D’IMPLANTATION EN BRETAGNE - RENNES</a:t>
            </a:r>
            <a:endParaRPr lang="fr-FR" dirty="0"/>
          </a:p>
        </p:txBody>
      </p:sp>
      <p:sp>
        <p:nvSpPr>
          <p:cNvPr id="4" name="Espace réservé de la date 13">
            <a:extLst>
              <a:ext uri="{FF2B5EF4-FFF2-40B4-BE49-F238E27FC236}">
                <a16:creationId xmlns:a16="http://schemas.microsoft.com/office/drawing/2014/main" id="{1C7EB66F-161E-BD00-D2C9-54FDF9CE46C3}"/>
              </a:ext>
            </a:extLst>
          </p:cNvPr>
          <p:cNvSpPr>
            <a:spLocks noGrp="1"/>
          </p:cNvSpPr>
          <p:nvPr>
            <p:ph type="dt" sz="half" idx="2"/>
          </p:nvPr>
        </p:nvSpPr>
        <p:spPr>
          <a:xfrm>
            <a:off x="6222249" y="6479766"/>
            <a:ext cx="654051" cy="130510"/>
          </a:xfrm>
          <a:prstGeom prst="rect">
            <a:avLst/>
          </a:prstGeom>
        </p:spPr>
        <p:txBody>
          <a:bodyPr vert="horz" lIns="0" tIns="0" rIns="0" bIns="0" rtlCol="0" anchor="ctr"/>
          <a:lstStyle>
            <a:lvl1pPr algn="l">
              <a:defRPr lang="fr-FR" sz="800" kern="1200" spc="0" smtClean="0">
                <a:solidFill>
                  <a:schemeClr val="tx1"/>
                </a:solidFill>
                <a:latin typeface="DM Mono" panose="020B0509040201040103" pitchFamily="49" charset="77"/>
                <a:ea typeface="+mn-ea"/>
                <a:cs typeface="+mn-cs"/>
              </a:defRPr>
            </a:lvl1pPr>
          </a:lstStyle>
          <a:p>
            <a:fld id="{E6160121-429C-478A-B6DC-571103D0B08B}" type="datetimeFigureOut">
              <a:rPr lang="fr-FR" smtClean="0"/>
              <a:pPr/>
              <a:t>31/05/2023</a:t>
            </a:fld>
            <a:endParaRPr lang="fr-FR" dirty="0"/>
          </a:p>
        </p:txBody>
      </p:sp>
      <p:sp>
        <p:nvSpPr>
          <p:cNvPr id="5" name="Espace réservé du numéro de diapositive 14">
            <a:extLst>
              <a:ext uri="{FF2B5EF4-FFF2-40B4-BE49-F238E27FC236}">
                <a16:creationId xmlns:a16="http://schemas.microsoft.com/office/drawing/2014/main" id="{23A0BC23-3E3F-D1F6-D581-0DF1C3107F36}"/>
              </a:ext>
            </a:extLst>
          </p:cNvPr>
          <p:cNvSpPr>
            <a:spLocks noGrp="1"/>
          </p:cNvSpPr>
          <p:nvPr>
            <p:ph type="sldNum" sz="quarter" idx="4"/>
          </p:nvPr>
        </p:nvSpPr>
        <p:spPr>
          <a:xfrm>
            <a:off x="11306649" y="309078"/>
            <a:ext cx="423389" cy="130510"/>
          </a:xfrm>
          <a:prstGeom prst="rect">
            <a:avLst/>
          </a:prstGeom>
        </p:spPr>
        <p:txBody>
          <a:bodyPr vert="horz" lIns="0" tIns="0" rIns="0" bIns="0" rtlCol="0" anchor="ctr"/>
          <a:lstStyle>
            <a:lvl1pPr algn="r">
              <a:defRPr lang="fr-FR" sz="800" kern="1200" spc="0" smtClean="0">
                <a:solidFill>
                  <a:schemeClr val="tx1"/>
                </a:solidFill>
                <a:latin typeface="DM Mono" panose="020B0509040201040103" pitchFamily="49" charset="77"/>
                <a:ea typeface="+mn-ea"/>
                <a:cs typeface="+mn-cs"/>
              </a:defRPr>
            </a:lvl1pPr>
          </a:lstStyle>
          <a:p>
            <a:fld id="{B93D119E-F550-49F8-99ED-C438B1FB3E80}" type="slidenum">
              <a:rPr lang="fr-FR" smtClean="0"/>
              <a:pPr/>
              <a:t>‹N°›</a:t>
            </a:fld>
            <a:endParaRPr lang="fr-FR" dirty="0"/>
          </a:p>
        </p:txBody>
      </p:sp>
      <p:sp>
        <p:nvSpPr>
          <p:cNvPr id="8" name="ZoneTexte 7">
            <a:extLst>
              <a:ext uri="{FF2B5EF4-FFF2-40B4-BE49-F238E27FC236}">
                <a16:creationId xmlns:a16="http://schemas.microsoft.com/office/drawing/2014/main" id="{7905AF13-81DC-7C25-D972-86D5F985871C}"/>
              </a:ext>
            </a:extLst>
          </p:cNvPr>
          <p:cNvSpPr txBox="1"/>
          <p:nvPr userDrawn="1"/>
        </p:nvSpPr>
        <p:spPr>
          <a:xfrm>
            <a:off x="460375" y="309078"/>
            <a:ext cx="615390" cy="130510"/>
          </a:xfrm>
          <a:prstGeom prst="rect">
            <a:avLst/>
          </a:prstGeom>
          <a:noFill/>
        </p:spPr>
        <p:txBody>
          <a:bodyPr wrap="square" lIns="0" tIns="0" rIns="0" bIns="0" rtlCol="0" anchor="ctr">
            <a:noAutofit/>
          </a:bodyPr>
          <a:lstStyle/>
          <a:p>
            <a:r>
              <a:rPr lang="fr-FR" sz="800" dirty="0">
                <a:latin typeface="DM Mono" panose="020B0509040201040103" pitchFamily="49" charset="77"/>
              </a:rPr>
              <a:t>LA JANAIS</a:t>
            </a:r>
          </a:p>
        </p:txBody>
      </p:sp>
      <p:sp>
        <p:nvSpPr>
          <p:cNvPr id="9" name="ZoneTexte 8">
            <a:extLst>
              <a:ext uri="{FF2B5EF4-FFF2-40B4-BE49-F238E27FC236}">
                <a16:creationId xmlns:a16="http://schemas.microsoft.com/office/drawing/2014/main" id="{584E183F-28F3-E113-8017-7CC7F90D6D9E}"/>
              </a:ext>
            </a:extLst>
          </p:cNvPr>
          <p:cNvSpPr txBox="1"/>
          <p:nvPr userDrawn="1"/>
        </p:nvSpPr>
        <p:spPr>
          <a:xfrm>
            <a:off x="6226688" y="309078"/>
            <a:ext cx="2283713" cy="130510"/>
          </a:xfrm>
          <a:prstGeom prst="rect">
            <a:avLst/>
          </a:prstGeom>
          <a:noFill/>
        </p:spPr>
        <p:txBody>
          <a:bodyPr wrap="square" lIns="0" tIns="0" rIns="0" bIns="0" rtlCol="0" anchor="ctr">
            <a:noAutofit/>
          </a:bodyPr>
          <a:lstStyle/>
          <a:p>
            <a:r>
              <a:rPr lang="fr-FR" sz="800" spc="-150" baseline="0" dirty="0">
                <a:effectLst/>
                <a:latin typeface="DM Mono" panose="020B0509040201040103" pitchFamily="49" charset="77"/>
              </a:rPr>
              <a:t>L’</a:t>
            </a:r>
            <a:r>
              <a:rPr lang="fr-FR" sz="800" spc="0" baseline="0" dirty="0">
                <a:effectLst/>
                <a:latin typeface="DM Mono" panose="020B0509040201040103" pitchFamily="49" charset="77"/>
              </a:rPr>
              <a:t>EXCELLENCE INDUSTRIELLE BAS CARBONE</a:t>
            </a:r>
          </a:p>
        </p:txBody>
      </p:sp>
      <p:sp>
        <p:nvSpPr>
          <p:cNvPr id="2" name="Titre 1">
            <a:extLst>
              <a:ext uri="{FF2B5EF4-FFF2-40B4-BE49-F238E27FC236}">
                <a16:creationId xmlns:a16="http://schemas.microsoft.com/office/drawing/2014/main" id="{79EDDFB1-D764-6FFD-FC05-2925BE468564}"/>
              </a:ext>
            </a:extLst>
          </p:cNvPr>
          <p:cNvSpPr>
            <a:spLocks noGrp="1"/>
          </p:cNvSpPr>
          <p:nvPr>
            <p:ph type="title" hasCustomPrompt="1"/>
          </p:nvPr>
        </p:nvSpPr>
        <p:spPr>
          <a:xfrm>
            <a:off x="443822" y="712788"/>
            <a:ext cx="5528352" cy="384721"/>
          </a:xfrm>
        </p:spPr>
        <p:txBody>
          <a:bodyPr/>
          <a:lstStyle>
            <a:lvl1pPr>
              <a:defRPr/>
            </a:lvl1pPr>
          </a:lstStyle>
          <a:p>
            <a:r>
              <a:rPr lang="fr-FR" dirty="0"/>
              <a:t>Titre de la slide</a:t>
            </a:r>
          </a:p>
        </p:txBody>
      </p:sp>
      <p:sp>
        <p:nvSpPr>
          <p:cNvPr id="49" name="Espace réservé pour une image  2">
            <a:extLst>
              <a:ext uri="{FF2B5EF4-FFF2-40B4-BE49-F238E27FC236}">
                <a16:creationId xmlns:a16="http://schemas.microsoft.com/office/drawing/2014/main" id="{D211BECA-B599-BB2C-A070-63A935086E42}"/>
              </a:ext>
            </a:extLst>
          </p:cNvPr>
          <p:cNvSpPr>
            <a:spLocks noGrp="1"/>
          </p:cNvSpPr>
          <p:nvPr>
            <p:ph type="pic" sz="quarter" idx="24" hasCustomPrompt="1"/>
          </p:nvPr>
        </p:nvSpPr>
        <p:spPr>
          <a:xfrm>
            <a:off x="6226686" y="712788"/>
            <a:ext cx="5507745" cy="5359400"/>
          </a:xfrm>
          <a:prstGeom prst="roundRect">
            <a:avLst>
              <a:gd name="adj" fmla="val 3377"/>
            </a:avLst>
          </a:prstGeom>
        </p:spPr>
        <p:txBody>
          <a:bodyPr wrap="square" anchor="ctr" anchorCtr="0">
            <a:noAutofit/>
          </a:bodyPr>
          <a:lstStyle>
            <a:lvl1pPr marL="0" indent="0" algn="ctr">
              <a:spcAft>
                <a:spcPts val="0"/>
              </a:spcAft>
              <a:buFont typeface="Arial" panose="020B0604020202020204" pitchFamily="34" charset="0"/>
              <a:buNone/>
              <a:defRPr sz="1500" b="0" cap="all" baseline="0">
                <a:solidFill>
                  <a:schemeClr val="accent2"/>
                </a:solidFill>
                <a:latin typeface="+mj-lt"/>
              </a:defRPr>
            </a:lvl1pPr>
            <a:lvl2pPr marL="0" indent="0" algn="ctr">
              <a:spcAft>
                <a:spcPts val="0"/>
              </a:spcAft>
              <a:buFont typeface="Arial" panose="020B0604020202020204" pitchFamily="34" charset="0"/>
              <a:buNone/>
              <a:defRPr sz="1500" b="0" cap="all" baseline="0">
                <a:solidFill>
                  <a:schemeClr val="accent2"/>
                </a:solidFill>
                <a:latin typeface="+mj-lt"/>
              </a:defRPr>
            </a:lvl2pPr>
            <a:lvl3pPr marL="0" indent="0" algn="ctr">
              <a:spcAft>
                <a:spcPts val="0"/>
              </a:spcAft>
              <a:buFont typeface="Arial" panose="020B0604020202020204" pitchFamily="34" charset="0"/>
              <a:buNone/>
              <a:defRPr sz="1500" b="0" cap="all" baseline="0">
                <a:solidFill>
                  <a:schemeClr val="accent2"/>
                </a:solidFill>
                <a:latin typeface="+mj-lt"/>
              </a:defRPr>
            </a:lvl3pPr>
            <a:lvl4pPr marL="0" indent="0" algn="ctr">
              <a:spcAft>
                <a:spcPts val="0"/>
              </a:spcAft>
              <a:buNone/>
              <a:defRPr sz="1500" b="0" cap="all" baseline="0">
                <a:solidFill>
                  <a:schemeClr val="accent2"/>
                </a:solidFill>
                <a:latin typeface="+mj-lt"/>
              </a:defRPr>
            </a:lvl4pPr>
            <a:lvl5pPr marL="0" indent="0" algn="ctr">
              <a:spcAft>
                <a:spcPts val="0"/>
              </a:spcAft>
              <a:buNone/>
              <a:defRPr sz="1500" b="0" cap="all" baseline="0">
                <a:solidFill>
                  <a:schemeClr val="accent2"/>
                </a:solidFill>
                <a:latin typeface="+mj-lt"/>
              </a:defRPr>
            </a:lvl5pPr>
            <a:lvl6pPr marL="0" indent="0" algn="ctr">
              <a:spcAft>
                <a:spcPts val="0"/>
              </a:spcAft>
              <a:buFont typeface="Arial" panose="020B0604020202020204" pitchFamily="34" charset="0"/>
              <a:buNone/>
              <a:defRPr sz="1500" b="0" cap="all" baseline="0">
                <a:solidFill>
                  <a:schemeClr val="accent2"/>
                </a:solidFill>
                <a:latin typeface="+mj-lt"/>
              </a:defRPr>
            </a:lvl6pPr>
            <a:lvl7pPr marL="0" indent="0" algn="ctr">
              <a:spcAft>
                <a:spcPts val="0"/>
              </a:spcAft>
              <a:buFont typeface="Arial" panose="020B0604020202020204" pitchFamily="34" charset="0"/>
              <a:buNone/>
              <a:defRPr sz="1500" b="0" cap="all" baseline="0">
                <a:solidFill>
                  <a:schemeClr val="accent2"/>
                </a:solidFill>
                <a:latin typeface="+mj-lt"/>
              </a:defRPr>
            </a:lvl7pPr>
            <a:lvl8pPr marL="0" indent="0" algn="ctr">
              <a:spcAft>
                <a:spcPts val="0"/>
              </a:spcAft>
              <a:buFont typeface="Arial" panose="020B0604020202020204" pitchFamily="34" charset="0"/>
              <a:buNone/>
              <a:defRPr sz="1500" b="0" cap="all" baseline="0">
                <a:solidFill>
                  <a:schemeClr val="accent2"/>
                </a:solidFill>
                <a:latin typeface="+mj-lt"/>
              </a:defRPr>
            </a:lvl8pPr>
            <a:lvl9pPr marL="0" indent="0" algn="ctr">
              <a:spcAft>
                <a:spcPts val="0"/>
              </a:spcAft>
              <a:buFont typeface="Arial" panose="020B0604020202020204" pitchFamily="34" charset="0"/>
              <a:buNone/>
              <a:defRPr sz="1500" b="0" cap="all" baseline="0">
                <a:solidFill>
                  <a:schemeClr val="accent2"/>
                </a:solidFill>
                <a:latin typeface="+mj-lt"/>
              </a:defRPr>
            </a:lvl9pPr>
          </a:lstStyle>
          <a:p>
            <a:r>
              <a:rPr lang="fr-FR" dirty="0"/>
              <a:t>IMAGE</a:t>
            </a:r>
          </a:p>
        </p:txBody>
      </p:sp>
      <p:sp>
        <p:nvSpPr>
          <p:cNvPr id="10" name="Espace réservé du texte 22">
            <a:extLst>
              <a:ext uri="{FF2B5EF4-FFF2-40B4-BE49-F238E27FC236}">
                <a16:creationId xmlns:a16="http://schemas.microsoft.com/office/drawing/2014/main" id="{9F5785E5-E463-876A-3024-2304B0C90161}"/>
              </a:ext>
            </a:extLst>
          </p:cNvPr>
          <p:cNvSpPr>
            <a:spLocks noGrp="1"/>
          </p:cNvSpPr>
          <p:nvPr>
            <p:ph type="body" sz="quarter" idx="11" hasCustomPrompt="1"/>
          </p:nvPr>
        </p:nvSpPr>
        <p:spPr>
          <a:xfrm>
            <a:off x="464428" y="2793938"/>
            <a:ext cx="5507745" cy="230832"/>
          </a:xfrm>
        </p:spPr>
        <p:txBody>
          <a:bodyPr wrap="square">
            <a:spAutoFit/>
          </a:bodyPr>
          <a:lstStyle>
            <a:lvl1pPr marL="0" indent="0">
              <a:spcAft>
                <a:spcPts val="0"/>
              </a:spcAft>
              <a:buFont typeface="Arial" panose="020B0604020202020204" pitchFamily="34" charset="0"/>
              <a:buNone/>
              <a:defRPr sz="1500" b="1" cap="all">
                <a:latin typeface="+mj-lt"/>
              </a:defRPr>
            </a:lvl1pPr>
            <a:lvl2pPr marL="0" indent="0">
              <a:spcAft>
                <a:spcPts val="0"/>
              </a:spcAft>
              <a:buFont typeface="Arial" panose="020B0604020202020204" pitchFamily="34" charset="0"/>
              <a:buNone/>
              <a:defRPr sz="1500" b="1" cap="all">
                <a:latin typeface="+mj-lt"/>
              </a:defRPr>
            </a:lvl2pPr>
            <a:lvl3pPr marL="0" indent="0">
              <a:spcAft>
                <a:spcPts val="0"/>
              </a:spcAft>
              <a:buFont typeface="Arial" panose="020B0604020202020204" pitchFamily="34" charset="0"/>
              <a:buNone/>
              <a:defRPr sz="1500" b="1" cap="all">
                <a:latin typeface="+mj-lt"/>
              </a:defRPr>
            </a:lvl3pPr>
            <a:lvl4pPr marL="0" indent="0">
              <a:spcAft>
                <a:spcPts val="0"/>
              </a:spcAft>
              <a:buNone/>
              <a:defRPr sz="1500" b="1" cap="all">
                <a:latin typeface="+mj-lt"/>
              </a:defRPr>
            </a:lvl4pPr>
            <a:lvl5pPr marL="0" indent="0">
              <a:spcAft>
                <a:spcPts val="0"/>
              </a:spcAft>
              <a:buNone/>
              <a:defRPr sz="1500" b="1" cap="all">
                <a:latin typeface="+mj-lt"/>
              </a:defRPr>
            </a:lvl5pPr>
            <a:lvl6pPr marL="0" indent="0">
              <a:spcAft>
                <a:spcPts val="0"/>
              </a:spcAft>
              <a:buFont typeface="Arial" panose="020B0604020202020204" pitchFamily="34" charset="0"/>
              <a:buNone/>
              <a:defRPr sz="1500" b="1" cap="all">
                <a:latin typeface="+mj-lt"/>
              </a:defRPr>
            </a:lvl6pPr>
            <a:lvl7pPr marL="0" indent="0">
              <a:spcAft>
                <a:spcPts val="0"/>
              </a:spcAft>
              <a:buFont typeface="Arial" panose="020B0604020202020204" pitchFamily="34" charset="0"/>
              <a:buNone/>
              <a:defRPr sz="1500" b="1" cap="all">
                <a:latin typeface="+mj-lt"/>
              </a:defRPr>
            </a:lvl7pPr>
            <a:lvl8pPr marL="0" indent="0">
              <a:spcAft>
                <a:spcPts val="0"/>
              </a:spcAft>
              <a:buFont typeface="Arial" panose="020B0604020202020204" pitchFamily="34" charset="0"/>
              <a:buNone/>
              <a:defRPr sz="1500" b="1" cap="all">
                <a:latin typeface="+mj-lt"/>
              </a:defRPr>
            </a:lvl8pPr>
            <a:lvl9pPr marL="0" indent="0">
              <a:spcAft>
                <a:spcPts val="0"/>
              </a:spcAft>
              <a:buFont typeface="Arial" panose="020B0604020202020204" pitchFamily="34" charset="0"/>
              <a:buNone/>
              <a:defRPr sz="1500" b="1" cap="all">
                <a:latin typeface="+mj-lt"/>
              </a:defRPr>
            </a:lvl9pPr>
          </a:lstStyle>
          <a:p>
            <a:pPr lvl="0"/>
            <a:r>
              <a:rPr lang="fr-FR" dirty="0"/>
              <a:t>Sous-titre</a:t>
            </a:r>
          </a:p>
        </p:txBody>
      </p:sp>
      <p:sp>
        <p:nvSpPr>
          <p:cNvPr id="12" name="Espace réservé du texte 22">
            <a:extLst>
              <a:ext uri="{FF2B5EF4-FFF2-40B4-BE49-F238E27FC236}">
                <a16:creationId xmlns:a16="http://schemas.microsoft.com/office/drawing/2014/main" id="{D8D71CF1-3F89-9CCD-74EC-125AA751C015}"/>
              </a:ext>
            </a:extLst>
          </p:cNvPr>
          <p:cNvSpPr>
            <a:spLocks noGrp="1"/>
          </p:cNvSpPr>
          <p:nvPr>
            <p:ph type="body" sz="quarter" idx="25" hasCustomPrompt="1"/>
          </p:nvPr>
        </p:nvSpPr>
        <p:spPr>
          <a:xfrm>
            <a:off x="464429" y="3172554"/>
            <a:ext cx="5507746" cy="1346522"/>
          </a:xfrm>
        </p:spPr>
        <p:txBody>
          <a:bodyPr wrap="square">
            <a:spAutoFit/>
          </a:bodyPr>
          <a:lstStyle>
            <a:lvl1pPr marL="0" indent="0">
              <a:spcAft>
                <a:spcPts val="300"/>
              </a:spcAft>
              <a:buFont typeface="Arial" panose="020B0604020202020204" pitchFamily="34" charset="0"/>
              <a:buNone/>
              <a:defRPr sz="1500" b="0">
                <a:latin typeface="+mj-lt"/>
              </a:defRPr>
            </a:lvl1pPr>
            <a:lvl2pPr marL="176400" indent="-176400">
              <a:spcAft>
                <a:spcPts val="300"/>
              </a:spcAft>
              <a:buFont typeface="Arial" panose="020B0604020202020204" pitchFamily="34" charset="0"/>
              <a:buChar char="•"/>
              <a:defRPr sz="1500" b="0" cap="none" baseline="0">
                <a:latin typeface="+mj-lt"/>
              </a:defRPr>
            </a:lvl2pPr>
            <a:lvl3pPr marL="284400" indent="-176400">
              <a:spcAft>
                <a:spcPts val="300"/>
              </a:spcAft>
              <a:buFont typeface="Alliance Platt" panose="00000500000000000000" pitchFamily="50" charset="0"/>
              <a:buChar char="↗"/>
              <a:defRPr sz="1500" b="0">
                <a:latin typeface="+mj-lt"/>
              </a:defRPr>
            </a:lvl3pPr>
            <a:lvl4pPr marL="0" indent="0">
              <a:spcBef>
                <a:spcPts val="1200"/>
              </a:spcBef>
              <a:spcAft>
                <a:spcPts val="0"/>
              </a:spcAft>
              <a:buFont typeface="Alliance Platt" panose="00000500000000000000" pitchFamily="50" charset="0"/>
              <a:buNone/>
              <a:defRPr sz="1250" b="0">
                <a:latin typeface="+mj-lt"/>
              </a:defRPr>
            </a:lvl4pPr>
            <a:lvl5pPr marL="0" indent="0">
              <a:spcBef>
                <a:spcPts val="1200"/>
              </a:spcBef>
              <a:spcAft>
                <a:spcPts val="0"/>
              </a:spcAft>
              <a:buFont typeface="Alliance Platt" panose="00000500000000000000" pitchFamily="50" charset="0"/>
              <a:buNone/>
              <a:defRPr sz="1250" b="0">
                <a:latin typeface="+mj-lt"/>
              </a:defRPr>
            </a:lvl5pPr>
            <a:lvl6pPr marL="0" indent="0">
              <a:spcBef>
                <a:spcPts val="1200"/>
              </a:spcBef>
              <a:spcAft>
                <a:spcPts val="0"/>
              </a:spcAft>
              <a:buFont typeface="Alliance Platt" panose="00000500000000000000" pitchFamily="50" charset="0"/>
              <a:buNone/>
              <a:defRPr sz="1250" b="0">
                <a:latin typeface="+mj-lt"/>
              </a:defRPr>
            </a:lvl6pPr>
            <a:lvl7pPr marL="0" indent="0">
              <a:spcAft>
                <a:spcPts val="1200"/>
              </a:spcAft>
              <a:buFont typeface="Alliance Platt" panose="00000500000000000000" pitchFamily="50" charset="0"/>
              <a:buNone/>
              <a:defRPr sz="1250" b="0">
                <a:latin typeface="+mj-lt"/>
              </a:defRPr>
            </a:lvl7pPr>
            <a:lvl8pPr marL="0" indent="0">
              <a:spcBef>
                <a:spcPts val="1200"/>
              </a:spcBef>
              <a:spcAft>
                <a:spcPts val="0"/>
              </a:spcAft>
              <a:buFont typeface="Alliance Platt" panose="00000500000000000000" pitchFamily="50" charset="0"/>
              <a:buNone/>
              <a:defRPr sz="1250" b="0">
                <a:latin typeface="+mj-lt"/>
              </a:defRPr>
            </a:lvl8pPr>
            <a:lvl9pPr marL="0" indent="0">
              <a:spcBef>
                <a:spcPts val="1200"/>
              </a:spcBef>
              <a:spcAft>
                <a:spcPts val="0"/>
              </a:spcAft>
              <a:buFont typeface="Alliance Platt" panose="00000500000000000000" pitchFamily="50" charset="0"/>
              <a:buNone/>
              <a:defRPr sz="1250" b="0">
                <a:latin typeface="+mj-lt"/>
              </a:defRPr>
            </a:lvl9pPr>
          </a:lstStyle>
          <a:p>
            <a:pPr lvl="0"/>
            <a:r>
              <a:rPr lang="fr-FR" b="0" i="0" dirty="0">
                <a:solidFill>
                  <a:srgbClr val="000000"/>
                </a:solidFill>
                <a:effectLst/>
                <a:latin typeface="Open Sans" panose="020B0606030504020204" pitchFamily="34" charset="0"/>
              </a:rPr>
              <a:t>Lorem ipsum </a:t>
            </a:r>
            <a:r>
              <a:rPr lang="fr-FR" b="0" i="0" dirty="0" err="1">
                <a:solidFill>
                  <a:srgbClr val="000000"/>
                </a:solidFill>
                <a:effectLst/>
                <a:latin typeface="Open Sans" panose="020B0606030504020204" pitchFamily="34" charset="0"/>
              </a:rPr>
              <a:t>dolor</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sit</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amet</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consectetur</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adipiscing</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elit</a:t>
            </a:r>
            <a:r>
              <a:rPr lang="fr-FR" b="0" i="0" dirty="0">
                <a:solidFill>
                  <a:srgbClr val="000000"/>
                </a:solidFill>
                <a:effectLst/>
                <a:latin typeface="Open Sans" panose="020B0606030504020204" pitchFamily="34" charset="0"/>
              </a:rPr>
              <a:t>. </a:t>
            </a:r>
          </a:p>
          <a:p>
            <a:pPr lvl="1"/>
            <a:r>
              <a:rPr lang="fr-FR" b="0" i="0" dirty="0" err="1">
                <a:solidFill>
                  <a:srgbClr val="000000"/>
                </a:solidFill>
                <a:effectLst/>
                <a:latin typeface="Open Sans" panose="020B0606030504020204" pitchFamily="34" charset="0"/>
              </a:rPr>
              <a:t>Donec</a:t>
            </a:r>
            <a:r>
              <a:rPr lang="fr-FR" b="0" i="0" dirty="0">
                <a:solidFill>
                  <a:srgbClr val="000000"/>
                </a:solidFill>
                <a:effectLst/>
                <a:latin typeface="Open Sans" panose="020B0606030504020204" pitchFamily="34" charset="0"/>
              </a:rPr>
              <a:t> et </a:t>
            </a:r>
            <a:r>
              <a:rPr lang="fr-FR" b="0" i="0" dirty="0" err="1">
                <a:solidFill>
                  <a:srgbClr val="000000"/>
                </a:solidFill>
                <a:effectLst/>
                <a:latin typeface="Open Sans" panose="020B0606030504020204" pitchFamily="34" charset="0"/>
              </a:rPr>
              <a:t>nisl</a:t>
            </a:r>
            <a:r>
              <a:rPr lang="fr-FR" b="0" i="0" dirty="0">
                <a:solidFill>
                  <a:srgbClr val="000000"/>
                </a:solidFill>
                <a:effectLst/>
                <a:latin typeface="Open Sans" panose="020B0606030504020204" pitchFamily="34" charset="0"/>
              </a:rPr>
              <a:t> id </a:t>
            </a:r>
            <a:r>
              <a:rPr lang="fr-FR" b="0" i="0" dirty="0" err="1">
                <a:solidFill>
                  <a:srgbClr val="000000"/>
                </a:solidFill>
                <a:effectLst/>
                <a:latin typeface="Open Sans" panose="020B0606030504020204" pitchFamily="34" charset="0"/>
              </a:rPr>
              <a:t>elit</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volutpat</a:t>
            </a:r>
            <a:r>
              <a:rPr lang="fr-FR" b="0" i="0" dirty="0">
                <a:solidFill>
                  <a:srgbClr val="000000"/>
                </a:solidFill>
                <a:effectLst/>
                <a:latin typeface="Open Sans" panose="020B0606030504020204" pitchFamily="34" charset="0"/>
              </a:rPr>
              <a:t> mollis at </a:t>
            </a:r>
            <a:r>
              <a:rPr lang="fr-FR" b="0" i="0" dirty="0" err="1">
                <a:solidFill>
                  <a:srgbClr val="000000"/>
                </a:solidFill>
                <a:effectLst/>
                <a:latin typeface="Open Sans" panose="020B0606030504020204" pitchFamily="34" charset="0"/>
              </a:rPr>
              <a:t>at</a:t>
            </a:r>
            <a:r>
              <a:rPr lang="fr-FR" b="0" i="0" dirty="0">
                <a:solidFill>
                  <a:srgbClr val="000000"/>
                </a:solidFill>
                <a:effectLst/>
                <a:latin typeface="Open Sans" panose="020B0606030504020204" pitchFamily="34" charset="0"/>
              </a:rPr>
              <a:t> ex. </a:t>
            </a:r>
          </a:p>
          <a:p>
            <a:pPr lvl="2"/>
            <a:r>
              <a:rPr lang="fr-FR" b="0" i="0" dirty="0" err="1">
                <a:solidFill>
                  <a:srgbClr val="000000"/>
                </a:solidFill>
                <a:effectLst/>
                <a:latin typeface="Open Sans" panose="020B0606030504020204" pitchFamily="34" charset="0"/>
              </a:rPr>
              <a:t>Quisque</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vulputate</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nisi</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ac</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volutpat</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ullamcorper</a:t>
            </a:r>
            <a:r>
              <a:rPr lang="fr-FR" b="0" i="0" dirty="0">
                <a:solidFill>
                  <a:srgbClr val="000000"/>
                </a:solidFill>
                <a:effectLst/>
                <a:latin typeface="Open Sans" panose="020B0606030504020204" pitchFamily="34" charset="0"/>
              </a:rPr>
              <a:t>. </a:t>
            </a:r>
          </a:p>
          <a:p>
            <a:pPr lvl="8"/>
            <a:r>
              <a:rPr lang="fr-FR" b="0" i="0" dirty="0">
                <a:solidFill>
                  <a:srgbClr val="000000"/>
                </a:solidFill>
                <a:effectLst/>
                <a:latin typeface="Open Sans" panose="020B0606030504020204" pitchFamily="34" charset="0"/>
              </a:rPr>
              <a:t>Nam ut </a:t>
            </a:r>
            <a:r>
              <a:rPr lang="fr-FR" b="0" i="0" dirty="0" err="1">
                <a:solidFill>
                  <a:srgbClr val="000000"/>
                </a:solidFill>
                <a:effectLst/>
                <a:latin typeface="Open Sans" panose="020B0606030504020204" pitchFamily="34" charset="0"/>
              </a:rPr>
              <a:t>lorem</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odio</a:t>
            </a:r>
            <a:r>
              <a:rPr lang="fr-FR" b="0" i="0" dirty="0">
                <a:solidFill>
                  <a:srgbClr val="000000"/>
                </a:solidFill>
                <a:effectLst/>
                <a:latin typeface="Open Sans" panose="020B0606030504020204" pitchFamily="34" charset="0"/>
              </a:rPr>
              <a:t>. Nam </a:t>
            </a:r>
            <a:r>
              <a:rPr lang="fr-FR" b="0" i="0" dirty="0" err="1">
                <a:solidFill>
                  <a:srgbClr val="000000"/>
                </a:solidFill>
                <a:effectLst/>
                <a:latin typeface="Open Sans" panose="020B0606030504020204" pitchFamily="34" charset="0"/>
              </a:rPr>
              <a:t>hendrerit</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malesuada</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urna</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vel</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elementum</a:t>
            </a:r>
            <a:r>
              <a:rPr lang="fr-FR" b="0" i="0" dirty="0">
                <a:solidFill>
                  <a:srgbClr val="000000"/>
                </a:solidFill>
                <a:effectLst/>
                <a:latin typeface="Open Sans" panose="020B0606030504020204" pitchFamily="34" charset="0"/>
              </a:rPr>
              <a:t> </a:t>
            </a:r>
            <a:r>
              <a:rPr lang="fr-FR" b="0" i="0" dirty="0" err="1">
                <a:solidFill>
                  <a:srgbClr val="000000"/>
                </a:solidFill>
                <a:effectLst/>
                <a:latin typeface="Open Sans" panose="020B0606030504020204" pitchFamily="34" charset="0"/>
              </a:rPr>
              <a:t>eros</a:t>
            </a:r>
            <a:r>
              <a:rPr lang="fr-FR" b="0" i="0" dirty="0">
                <a:solidFill>
                  <a:srgbClr val="000000"/>
                </a:solidFill>
                <a:effectLst/>
                <a:latin typeface="Open Sans" panose="020B0606030504020204" pitchFamily="34" charset="0"/>
              </a:rPr>
              <a:t> rhoncus vitae.</a:t>
            </a:r>
          </a:p>
        </p:txBody>
      </p:sp>
      <p:cxnSp>
        <p:nvCxnSpPr>
          <p:cNvPr id="6" name="Connecteur droit 5">
            <a:extLst>
              <a:ext uri="{FF2B5EF4-FFF2-40B4-BE49-F238E27FC236}">
                <a16:creationId xmlns:a16="http://schemas.microsoft.com/office/drawing/2014/main" id="{5CF5BE28-BEA7-0971-6213-4A81910F5F49}"/>
              </a:ext>
            </a:extLst>
          </p:cNvPr>
          <p:cNvCxnSpPr>
            <a:cxnSpLocks/>
          </p:cNvCxnSpPr>
          <p:nvPr userDrawn="1"/>
        </p:nvCxnSpPr>
        <p:spPr>
          <a:xfrm>
            <a:off x="464429" y="2512883"/>
            <a:ext cx="5507746"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7" name="Connecteur droit 6">
            <a:extLst>
              <a:ext uri="{FF2B5EF4-FFF2-40B4-BE49-F238E27FC236}">
                <a16:creationId xmlns:a16="http://schemas.microsoft.com/office/drawing/2014/main" id="{4AB1725A-0F9D-C650-FCF4-3D6A05742342}"/>
              </a:ext>
            </a:extLst>
          </p:cNvPr>
          <p:cNvCxnSpPr>
            <a:cxnSpLocks/>
          </p:cNvCxnSpPr>
          <p:nvPr userDrawn="1"/>
        </p:nvCxnSpPr>
        <p:spPr>
          <a:xfrm>
            <a:off x="464429" y="6072188"/>
            <a:ext cx="5507746"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56617073"/>
      </p:ext>
    </p:extLst>
  </p:cSld>
  <p:clrMapOvr>
    <a:masterClrMapping/>
  </p:clrMapOvr>
  <p:hf hdr="0"/>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ITATION + IMAGE">
    <p:spTree>
      <p:nvGrpSpPr>
        <p:cNvPr id="1" name=""/>
        <p:cNvGrpSpPr/>
        <p:nvPr/>
      </p:nvGrpSpPr>
      <p:grpSpPr>
        <a:xfrm>
          <a:off x="0" y="0"/>
          <a:ext cx="0" cy="0"/>
          <a:chOff x="0" y="0"/>
          <a:chExt cx="0" cy="0"/>
        </a:xfrm>
      </p:grpSpPr>
      <p:sp>
        <p:nvSpPr>
          <p:cNvPr id="3" name="Espace réservé du pied de page 10">
            <a:extLst>
              <a:ext uri="{FF2B5EF4-FFF2-40B4-BE49-F238E27FC236}">
                <a16:creationId xmlns:a16="http://schemas.microsoft.com/office/drawing/2014/main" id="{B0C93831-8A94-B534-EB27-1B31FCA90300}"/>
              </a:ext>
            </a:extLst>
          </p:cNvPr>
          <p:cNvSpPr>
            <a:spLocks noGrp="1"/>
          </p:cNvSpPr>
          <p:nvPr>
            <p:ph type="ftr" sz="quarter" idx="3"/>
          </p:nvPr>
        </p:nvSpPr>
        <p:spPr>
          <a:xfrm>
            <a:off x="460375" y="6479765"/>
            <a:ext cx="2944420" cy="130510"/>
          </a:xfrm>
          <a:prstGeom prst="rect">
            <a:avLst/>
          </a:prstGeom>
        </p:spPr>
        <p:txBody>
          <a:bodyPr vert="horz" lIns="0" tIns="0" rIns="0" bIns="0" rtlCol="0" anchor="ctr"/>
          <a:lstStyle>
            <a:lvl1pPr algn="l">
              <a:defRPr lang="fr-FR" sz="800" kern="1200" spc="0">
                <a:solidFill>
                  <a:schemeClr val="tx1"/>
                </a:solidFill>
                <a:latin typeface="DM Mono" panose="020B0509040201040103" pitchFamily="49" charset="77"/>
                <a:ea typeface="+mn-ea"/>
                <a:cs typeface="+mn-cs"/>
              </a:defRPr>
            </a:lvl1pPr>
          </a:lstStyle>
          <a:p>
            <a:r>
              <a:rPr lang="fr-FR"/>
              <a:t>VOTRE PROJET D’IMPLANTATION EN BRETAGNE - RENNES</a:t>
            </a:r>
            <a:endParaRPr lang="fr-FR" dirty="0"/>
          </a:p>
        </p:txBody>
      </p:sp>
      <p:sp>
        <p:nvSpPr>
          <p:cNvPr id="4" name="Espace réservé de la date 13">
            <a:extLst>
              <a:ext uri="{FF2B5EF4-FFF2-40B4-BE49-F238E27FC236}">
                <a16:creationId xmlns:a16="http://schemas.microsoft.com/office/drawing/2014/main" id="{1C7EB66F-161E-BD00-D2C9-54FDF9CE46C3}"/>
              </a:ext>
            </a:extLst>
          </p:cNvPr>
          <p:cNvSpPr>
            <a:spLocks noGrp="1"/>
          </p:cNvSpPr>
          <p:nvPr>
            <p:ph type="dt" sz="half" idx="2"/>
          </p:nvPr>
        </p:nvSpPr>
        <p:spPr>
          <a:xfrm>
            <a:off x="6222249" y="6479766"/>
            <a:ext cx="654051" cy="130510"/>
          </a:xfrm>
          <a:prstGeom prst="rect">
            <a:avLst/>
          </a:prstGeom>
        </p:spPr>
        <p:txBody>
          <a:bodyPr vert="horz" lIns="0" tIns="0" rIns="0" bIns="0" rtlCol="0" anchor="ctr"/>
          <a:lstStyle>
            <a:lvl1pPr algn="l">
              <a:defRPr lang="fr-FR" sz="800" kern="1200" spc="0" smtClean="0">
                <a:solidFill>
                  <a:schemeClr val="tx1"/>
                </a:solidFill>
                <a:latin typeface="DM Mono" panose="020B0509040201040103" pitchFamily="49" charset="77"/>
                <a:ea typeface="+mn-ea"/>
                <a:cs typeface="+mn-cs"/>
              </a:defRPr>
            </a:lvl1pPr>
          </a:lstStyle>
          <a:p>
            <a:fld id="{E6160121-429C-478A-B6DC-571103D0B08B}" type="datetimeFigureOut">
              <a:rPr lang="fr-FR" smtClean="0"/>
              <a:pPr/>
              <a:t>31/05/2023</a:t>
            </a:fld>
            <a:endParaRPr lang="fr-FR" dirty="0"/>
          </a:p>
        </p:txBody>
      </p:sp>
      <p:sp>
        <p:nvSpPr>
          <p:cNvPr id="5" name="Espace réservé du numéro de diapositive 14">
            <a:extLst>
              <a:ext uri="{FF2B5EF4-FFF2-40B4-BE49-F238E27FC236}">
                <a16:creationId xmlns:a16="http://schemas.microsoft.com/office/drawing/2014/main" id="{23A0BC23-3E3F-D1F6-D581-0DF1C3107F36}"/>
              </a:ext>
            </a:extLst>
          </p:cNvPr>
          <p:cNvSpPr>
            <a:spLocks noGrp="1"/>
          </p:cNvSpPr>
          <p:nvPr>
            <p:ph type="sldNum" sz="quarter" idx="4"/>
          </p:nvPr>
        </p:nvSpPr>
        <p:spPr>
          <a:xfrm>
            <a:off x="11306649" y="309078"/>
            <a:ext cx="423389" cy="130510"/>
          </a:xfrm>
          <a:prstGeom prst="rect">
            <a:avLst/>
          </a:prstGeom>
        </p:spPr>
        <p:txBody>
          <a:bodyPr vert="horz" lIns="0" tIns="0" rIns="0" bIns="0" rtlCol="0" anchor="ctr"/>
          <a:lstStyle>
            <a:lvl1pPr algn="r">
              <a:defRPr lang="fr-FR" sz="800" kern="1200" spc="0" smtClean="0">
                <a:solidFill>
                  <a:schemeClr val="tx1"/>
                </a:solidFill>
                <a:latin typeface="DM Mono" panose="020B0509040201040103" pitchFamily="49" charset="77"/>
                <a:ea typeface="+mn-ea"/>
                <a:cs typeface="+mn-cs"/>
              </a:defRPr>
            </a:lvl1pPr>
          </a:lstStyle>
          <a:p>
            <a:fld id="{B93D119E-F550-49F8-99ED-C438B1FB3E80}" type="slidenum">
              <a:rPr lang="fr-FR" smtClean="0"/>
              <a:pPr/>
              <a:t>‹N°›</a:t>
            </a:fld>
            <a:endParaRPr lang="fr-FR" dirty="0"/>
          </a:p>
        </p:txBody>
      </p:sp>
      <p:sp>
        <p:nvSpPr>
          <p:cNvPr id="8" name="ZoneTexte 7">
            <a:extLst>
              <a:ext uri="{FF2B5EF4-FFF2-40B4-BE49-F238E27FC236}">
                <a16:creationId xmlns:a16="http://schemas.microsoft.com/office/drawing/2014/main" id="{7905AF13-81DC-7C25-D972-86D5F985871C}"/>
              </a:ext>
            </a:extLst>
          </p:cNvPr>
          <p:cNvSpPr txBox="1"/>
          <p:nvPr userDrawn="1"/>
        </p:nvSpPr>
        <p:spPr>
          <a:xfrm>
            <a:off x="460375" y="309078"/>
            <a:ext cx="615390" cy="130510"/>
          </a:xfrm>
          <a:prstGeom prst="rect">
            <a:avLst/>
          </a:prstGeom>
          <a:noFill/>
        </p:spPr>
        <p:txBody>
          <a:bodyPr wrap="square" lIns="0" tIns="0" rIns="0" bIns="0" rtlCol="0" anchor="ctr">
            <a:noAutofit/>
          </a:bodyPr>
          <a:lstStyle/>
          <a:p>
            <a:r>
              <a:rPr lang="fr-FR" sz="800" dirty="0">
                <a:latin typeface="DM Mono" panose="020B0509040201040103" pitchFamily="49" charset="77"/>
              </a:rPr>
              <a:t>LA JANAIS</a:t>
            </a:r>
          </a:p>
        </p:txBody>
      </p:sp>
      <p:sp>
        <p:nvSpPr>
          <p:cNvPr id="9" name="ZoneTexte 8">
            <a:extLst>
              <a:ext uri="{FF2B5EF4-FFF2-40B4-BE49-F238E27FC236}">
                <a16:creationId xmlns:a16="http://schemas.microsoft.com/office/drawing/2014/main" id="{584E183F-28F3-E113-8017-7CC7F90D6D9E}"/>
              </a:ext>
            </a:extLst>
          </p:cNvPr>
          <p:cNvSpPr txBox="1"/>
          <p:nvPr userDrawn="1"/>
        </p:nvSpPr>
        <p:spPr>
          <a:xfrm>
            <a:off x="6226688" y="309078"/>
            <a:ext cx="2283713" cy="130510"/>
          </a:xfrm>
          <a:prstGeom prst="rect">
            <a:avLst/>
          </a:prstGeom>
          <a:noFill/>
        </p:spPr>
        <p:txBody>
          <a:bodyPr wrap="square" lIns="0" tIns="0" rIns="0" bIns="0" rtlCol="0" anchor="ctr">
            <a:noAutofit/>
          </a:bodyPr>
          <a:lstStyle/>
          <a:p>
            <a:r>
              <a:rPr lang="fr-FR" sz="800" spc="-150" baseline="0" dirty="0">
                <a:effectLst/>
                <a:latin typeface="DM Mono" panose="020B0509040201040103" pitchFamily="49" charset="77"/>
              </a:rPr>
              <a:t>L’</a:t>
            </a:r>
            <a:r>
              <a:rPr lang="fr-FR" sz="800" spc="0" baseline="0" dirty="0">
                <a:effectLst/>
                <a:latin typeface="DM Mono" panose="020B0509040201040103" pitchFamily="49" charset="77"/>
              </a:rPr>
              <a:t>EXCELLENCE INDUSTRIELLE BAS CARBONE</a:t>
            </a:r>
          </a:p>
        </p:txBody>
      </p:sp>
      <p:sp>
        <p:nvSpPr>
          <p:cNvPr id="2" name="Titre 1">
            <a:extLst>
              <a:ext uri="{FF2B5EF4-FFF2-40B4-BE49-F238E27FC236}">
                <a16:creationId xmlns:a16="http://schemas.microsoft.com/office/drawing/2014/main" id="{79EDDFB1-D764-6FFD-FC05-2925BE468564}"/>
              </a:ext>
            </a:extLst>
          </p:cNvPr>
          <p:cNvSpPr>
            <a:spLocks noGrp="1"/>
          </p:cNvSpPr>
          <p:nvPr>
            <p:ph type="title" hasCustomPrompt="1"/>
          </p:nvPr>
        </p:nvSpPr>
        <p:spPr>
          <a:xfrm>
            <a:off x="443822" y="712788"/>
            <a:ext cx="5528352" cy="384721"/>
          </a:xfrm>
        </p:spPr>
        <p:txBody>
          <a:bodyPr/>
          <a:lstStyle>
            <a:lvl1pPr>
              <a:defRPr/>
            </a:lvl1pPr>
          </a:lstStyle>
          <a:p>
            <a:r>
              <a:rPr lang="fr-FR" dirty="0"/>
              <a:t>Titre de la slide</a:t>
            </a:r>
          </a:p>
        </p:txBody>
      </p:sp>
      <p:sp>
        <p:nvSpPr>
          <p:cNvPr id="49" name="Espace réservé pour une image  2">
            <a:extLst>
              <a:ext uri="{FF2B5EF4-FFF2-40B4-BE49-F238E27FC236}">
                <a16:creationId xmlns:a16="http://schemas.microsoft.com/office/drawing/2014/main" id="{D211BECA-B599-BB2C-A070-63A935086E42}"/>
              </a:ext>
            </a:extLst>
          </p:cNvPr>
          <p:cNvSpPr>
            <a:spLocks noGrp="1"/>
          </p:cNvSpPr>
          <p:nvPr>
            <p:ph type="pic" sz="quarter" idx="24" hasCustomPrompt="1"/>
          </p:nvPr>
        </p:nvSpPr>
        <p:spPr>
          <a:xfrm>
            <a:off x="6226686" y="712788"/>
            <a:ext cx="5507745" cy="5359400"/>
          </a:xfrm>
          <a:prstGeom prst="roundRect">
            <a:avLst>
              <a:gd name="adj" fmla="val 3377"/>
            </a:avLst>
          </a:prstGeom>
        </p:spPr>
        <p:txBody>
          <a:bodyPr wrap="square" anchor="ctr" anchorCtr="0">
            <a:noAutofit/>
          </a:bodyPr>
          <a:lstStyle>
            <a:lvl1pPr marL="0" indent="0" algn="ctr">
              <a:spcAft>
                <a:spcPts val="0"/>
              </a:spcAft>
              <a:buFont typeface="Arial" panose="020B0604020202020204" pitchFamily="34" charset="0"/>
              <a:buNone/>
              <a:defRPr sz="1500" b="0" cap="all" baseline="0">
                <a:solidFill>
                  <a:schemeClr val="accent2"/>
                </a:solidFill>
                <a:latin typeface="+mj-lt"/>
              </a:defRPr>
            </a:lvl1pPr>
            <a:lvl2pPr marL="0" indent="0" algn="ctr">
              <a:spcAft>
                <a:spcPts val="0"/>
              </a:spcAft>
              <a:buFont typeface="Arial" panose="020B0604020202020204" pitchFamily="34" charset="0"/>
              <a:buNone/>
              <a:defRPr sz="1500" b="0" cap="all" baseline="0">
                <a:solidFill>
                  <a:schemeClr val="accent2"/>
                </a:solidFill>
                <a:latin typeface="+mj-lt"/>
              </a:defRPr>
            </a:lvl2pPr>
            <a:lvl3pPr marL="0" indent="0" algn="ctr">
              <a:spcAft>
                <a:spcPts val="0"/>
              </a:spcAft>
              <a:buFont typeface="Arial" panose="020B0604020202020204" pitchFamily="34" charset="0"/>
              <a:buNone/>
              <a:defRPr sz="1500" b="0" cap="all" baseline="0">
                <a:solidFill>
                  <a:schemeClr val="accent2"/>
                </a:solidFill>
                <a:latin typeface="+mj-lt"/>
              </a:defRPr>
            </a:lvl3pPr>
            <a:lvl4pPr marL="0" indent="0" algn="ctr">
              <a:spcAft>
                <a:spcPts val="0"/>
              </a:spcAft>
              <a:buNone/>
              <a:defRPr sz="1500" b="0" cap="all" baseline="0">
                <a:solidFill>
                  <a:schemeClr val="accent2"/>
                </a:solidFill>
                <a:latin typeface="+mj-lt"/>
              </a:defRPr>
            </a:lvl4pPr>
            <a:lvl5pPr marL="0" indent="0" algn="ctr">
              <a:spcAft>
                <a:spcPts val="0"/>
              </a:spcAft>
              <a:buNone/>
              <a:defRPr sz="1500" b="0" cap="all" baseline="0">
                <a:solidFill>
                  <a:schemeClr val="accent2"/>
                </a:solidFill>
                <a:latin typeface="+mj-lt"/>
              </a:defRPr>
            </a:lvl5pPr>
            <a:lvl6pPr marL="0" indent="0" algn="ctr">
              <a:spcAft>
                <a:spcPts val="0"/>
              </a:spcAft>
              <a:buFont typeface="Arial" panose="020B0604020202020204" pitchFamily="34" charset="0"/>
              <a:buNone/>
              <a:defRPr sz="1500" b="0" cap="all" baseline="0">
                <a:solidFill>
                  <a:schemeClr val="accent2"/>
                </a:solidFill>
                <a:latin typeface="+mj-lt"/>
              </a:defRPr>
            </a:lvl6pPr>
            <a:lvl7pPr marL="0" indent="0" algn="ctr">
              <a:spcAft>
                <a:spcPts val="0"/>
              </a:spcAft>
              <a:buFont typeface="Arial" panose="020B0604020202020204" pitchFamily="34" charset="0"/>
              <a:buNone/>
              <a:defRPr sz="1500" b="0" cap="all" baseline="0">
                <a:solidFill>
                  <a:schemeClr val="accent2"/>
                </a:solidFill>
                <a:latin typeface="+mj-lt"/>
              </a:defRPr>
            </a:lvl7pPr>
            <a:lvl8pPr marL="0" indent="0" algn="ctr">
              <a:spcAft>
                <a:spcPts val="0"/>
              </a:spcAft>
              <a:buFont typeface="Arial" panose="020B0604020202020204" pitchFamily="34" charset="0"/>
              <a:buNone/>
              <a:defRPr sz="1500" b="0" cap="all" baseline="0">
                <a:solidFill>
                  <a:schemeClr val="accent2"/>
                </a:solidFill>
                <a:latin typeface="+mj-lt"/>
              </a:defRPr>
            </a:lvl8pPr>
            <a:lvl9pPr marL="0" indent="0" algn="ctr">
              <a:spcAft>
                <a:spcPts val="0"/>
              </a:spcAft>
              <a:buFont typeface="Arial" panose="020B0604020202020204" pitchFamily="34" charset="0"/>
              <a:buNone/>
              <a:defRPr sz="1500" b="0" cap="all" baseline="0">
                <a:solidFill>
                  <a:schemeClr val="accent2"/>
                </a:solidFill>
                <a:latin typeface="+mj-lt"/>
              </a:defRPr>
            </a:lvl9pPr>
          </a:lstStyle>
          <a:p>
            <a:r>
              <a:rPr lang="fr-FR" dirty="0"/>
              <a:t>IMAGE</a:t>
            </a:r>
          </a:p>
        </p:txBody>
      </p:sp>
      <p:sp>
        <p:nvSpPr>
          <p:cNvPr id="16" name="Espace réservé du texte 22">
            <a:extLst>
              <a:ext uri="{FF2B5EF4-FFF2-40B4-BE49-F238E27FC236}">
                <a16:creationId xmlns:a16="http://schemas.microsoft.com/office/drawing/2014/main" id="{38EEFF94-BF72-B7BD-40B6-37D74B78741F}"/>
              </a:ext>
            </a:extLst>
          </p:cNvPr>
          <p:cNvSpPr>
            <a:spLocks noGrp="1"/>
          </p:cNvSpPr>
          <p:nvPr>
            <p:ph type="body" sz="quarter" idx="25" hasCustomPrompt="1"/>
          </p:nvPr>
        </p:nvSpPr>
        <p:spPr>
          <a:xfrm>
            <a:off x="467965" y="2812093"/>
            <a:ext cx="5497348" cy="769441"/>
          </a:xfrm>
        </p:spPr>
        <p:txBody>
          <a:bodyPr wrap="square">
            <a:spAutoFit/>
          </a:bodyPr>
          <a:lstStyle>
            <a:lvl1pPr marL="0" indent="0">
              <a:spcAft>
                <a:spcPts val="600"/>
              </a:spcAft>
              <a:buFont typeface="Arial" panose="020B0604020202020204" pitchFamily="34" charset="0"/>
              <a:buNone/>
              <a:defRPr sz="2500" b="0">
                <a:latin typeface="+mj-lt"/>
              </a:defRPr>
            </a:lvl1pPr>
            <a:lvl2pPr marL="0" indent="0">
              <a:spcAft>
                <a:spcPts val="600"/>
              </a:spcAft>
              <a:buFont typeface="Arial" panose="020B0604020202020204" pitchFamily="34" charset="0"/>
              <a:buNone/>
              <a:defRPr sz="2500" b="0" cap="none" baseline="0">
                <a:latin typeface="+mj-lt"/>
              </a:defRPr>
            </a:lvl2pPr>
            <a:lvl3pPr marL="0" indent="0">
              <a:spcAft>
                <a:spcPts val="600"/>
              </a:spcAft>
              <a:buFont typeface="Arial" panose="020B0604020202020204" pitchFamily="34" charset="0"/>
              <a:buNone/>
              <a:defRPr sz="2500" b="0">
                <a:latin typeface="+mj-lt"/>
              </a:defRPr>
            </a:lvl3pPr>
            <a:lvl4pPr marL="0" indent="0">
              <a:spcAft>
                <a:spcPts val="600"/>
              </a:spcAft>
              <a:buNone/>
              <a:defRPr sz="2500" b="0">
                <a:latin typeface="+mj-lt"/>
              </a:defRPr>
            </a:lvl4pPr>
            <a:lvl5pPr marL="0" indent="0">
              <a:spcAft>
                <a:spcPts val="600"/>
              </a:spcAft>
              <a:buNone/>
              <a:defRPr sz="2500" b="0">
                <a:latin typeface="+mj-lt"/>
              </a:defRPr>
            </a:lvl5pPr>
            <a:lvl6pPr marL="0" indent="0">
              <a:spcAft>
                <a:spcPts val="600"/>
              </a:spcAft>
              <a:buFont typeface="Arial" panose="020B0604020202020204" pitchFamily="34" charset="0"/>
              <a:buNone/>
              <a:defRPr sz="2500" b="0">
                <a:latin typeface="+mj-lt"/>
              </a:defRPr>
            </a:lvl6pPr>
            <a:lvl7pPr marL="0" indent="0">
              <a:spcAft>
                <a:spcPts val="600"/>
              </a:spcAft>
              <a:buFont typeface="Arial" panose="020B0604020202020204" pitchFamily="34" charset="0"/>
              <a:buNone/>
              <a:defRPr sz="2500" b="0">
                <a:latin typeface="+mj-lt"/>
              </a:defRPr>
            </a:lvl7pPr>
            <a:lvl8pPr marL="0" indent="0">
              <a:spcAft>
                <a:spcPts val="600"/>
              </a:spcAft>
              <a:buFont typeface="Arial" panose="020B0604020202020204" pitchFamily="34" charset="0"/>
              <a:buNone/>
              <a:defRPr sz="2500" b="0">
                <a:latin typeface="+mj-lt"/>
              </a:defRPr>
            </a:lvl8pPr>
            <a:lvl9pPr marL="0" indent="0">
              <a:spcAft>
                <a:spcPts val="600"/>
              </a:spcAft>
              <a:buFont typeface="Arial" panose="020B0604020202020204" pitchFamily="34" charset="0"/>
              <a:buNone/>
              <a:defRPr sz="2500" b="0">
                <a:latin typeface="+mj-lt"/>
              </a:defRPr>
            </a:lvl9pPr>
          </a:lstStyle>
          <a:p>
            <a:pPr lvl="0"/>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p>
        </p:txBody>
      </p:sp>
      <p:cxnSp>
        <p:nvCxnSpPr>
          <p:cNvPr id="6" name="Connecteur droit 5">
            <a:extLst>
              <a:ext uri="{FF2B5EF4-FFF2-40B4-BE49-F238E27FC236}">
                <a16:creationId xmlns:a16="http://schemas.microsoft.com/office/drawing/2014/main" id="{392176A6-9A47-B7BF-F2B4-469C1E5F0D57}"/>
              </a:ext>
            </a:extLst>
          </p:cNvPr>
          <p:cNvCxnSpPr>
            <a:cxnSpLocks/>
          </p:cNvCxnSpPr>
          <p:nvPr userDrawn="1"/>
        </p:nvCxnSpPr>
        <p:spPr>
          <a:xfrm>
            <a:off x="464429" y="2512883"/>
            <a:ext cx="5507746"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82756234"/>
      </p:ext>
    </p:extLst>
  </p:cSld>
  <p:clrMapOvr>
    <a:masterClrMapping/>
  </p:clrMapOvr>
  <p:hf hdr="0"/>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IFFRES">
    <p:spTree>
      <p:nvGrpSpPr>
        <p:cNvPr id="1" name=""/>
        <p:cNvGrpSpPr/>
        <p:nvPr/>
      </p:nvGrpSpPr>
      <p:grpSpPr>
        <a:xfrm>
          <a:off x="0" y="0"/>
          <a:ext cx="0" cy="0"/>
          <a:chOff x="0" y="0"/>
          <a:chExt cx="0" cy="0"/>
        </a:xfrm>
      </p:grpSpPr>
      <p:sp>
        <p:nvSpPr>
          <p:cNvPr id="3" name="Espace réservé du pied de page 10">
            <a:extLst>
              <a:ext uri="{FF2B5EF4-FFF2-40B4-BE49-F238E27FC236}">
                <a16:creationId xmlns:a16="http://schemas.microsoft.com/office/drawing/2014/main" id="{B0C93831-8A94-B534-EB27-1B31FCA90300}"/>
              </a:ext>
            </a:extLst>
          </p:cNvPr>
          <p:cNvSpPr>
            <a:spLocks noGrp="1"/>
          </p:cNvSpPr>
          <p:nvPr>
            <p:ph type="ftr" sz="quarter" idx="3"/>
          </p:nvPr>
        </p:nvSpPr>
        <p:spPr>
          <a:xfrm>
            <a:off x="460375" y="6479765"/>
            <a:ext cx="2944420" cy="130510"/>
          </a:xfrm>
          <a:prstGeom prst="rect">
            <a:avLst/>
          </a:prstGeom>
        </p:spPr>
        <p:txBody>
          <a:bodyPr vert="horz" lIns="0" tIns="0" rIns="0" bIns="0" rtlCol="0" anchor="ctr"/>
          <a:lstStyle>
            <a:lvl1pPr algn="l">
              <a:defRPr lang="fr-FR" sz="800" kern="1200" spc="0">
                <a:solidFill>
                  <a:schemeClr val="tx1"/>
                </a:solidFill>
                <a:latin typeface="DM Mono" panose="020B0509040201040103" pitchFamily="49" charset="77"/>
                <a:ea typeface="+mn-ea"/>
                <a:cs typeface="+mn-cs"/>
              </a:defRPr>
            </a:lvl1pPr>
          </a:lstStyle>
          <a:p>
            <a:r>
              <a:rPr lang="fr-FR"/>
              <a:t>VOTRE PROJET D’IMPLANTATION EN BRETAGNE - RENNES</a:t>
            </a:r>
            <a:endParaRPr lang="fr-FR" dirty="0"/>
          </a:p>
        </p:txBody>
      </p:sp>
      <p:sp>
        <p:nvSpPr>
          <p:cNvPr id="4" name="Espace réservé de la date 13">
            <a:extLst>
              <a:ext uri="{FF2B5EF4-FFF2-40B4-BE49-F238E27FC236}">
                <a16:creationId xmlns:a16="http://schemas.microsoft.com/office/drawing/2014/main" id="{1C7EB66F-161E-BD00-D2C9-54FDF9CE46C3}"/>
              </a:ext>
            </a:extLst>
          </p:cNvPr>
          <p:cNvSpPr>
            <a:spLocks noGrp="1"/>
          </p:cNvSpPr>
          <p:nvPr>
            <p:ph type="dt" sz="half" idx="2"/>
          </p:nvPr>
        </p:nvSpPr>
        <p:spPr>
          <a:xfrm>
            <a:off x="6222249" y="6479766"/>
            <a:ext cx="654051" cy="130510"/>
          </a:xfrm>
          <a:prstGeom prst="rect">
            <a:avLst/>
          </a:prstGeom>
        </p:spPr>
        <p:txBody>
          <a:bodyPr vert="horz" lIns="0" tIns="0" rIns="0" bIns="0" rtlCol="0" anchor="ctr"/>
          <a:lstStyle>
            <a:lvl1pPr algn="l">
              <a:defRPr lang="fr-FR" sz="800" kern="1200" spc="0" smtClean="0">
                <a:solidFill>
                  <a:schemeClr val="tx1"/>
                </a:solidFill>
                <a:latin typeface="DM Mono" panose="020B0509040201040103" pitchFamily="49" charset="77"/>
                <a:ea typeface="+mn-ea"/>
                <a:cs typeface="+mn-cs"/>
              </a:defRPr>
            </a:lvl1pPr>
          </a:lstStyle>
          <a:p>
            <a:fld id="{E6160121-429C-478A-B6DC-571103D0B08B}" type="datetimeFigureOut">
              <a:rPr lang="fr-FR" smtClean="0"/>
              <a:pPr/>
              <a:t>31/05/2023</a:t>
            </a:fld>
            <a:endParaRPr lang="fr-FR" dirty="0"/>
          </a:p>
        </p:txBody>
      </p:sp>
      <p:sp>
        <p:nvSpPr>
          <p:cNvPr id="5" name="Espace réservé du numéro de diapositive 14">
            <a:extLst>
              <a:ext uri="{FF2B5EF4-FFF2-40B4-BE49-F238E27FC236}">
                <a16:creationId xmlns:a16="http://schemas.microsoft.com/office/drawing/2014/main" id="{23A0BC23-3E3F-D1F6-D581-0DF1C3107F36}"/>
              </a:ext>
            </a:extLst>
          </p:cNvPr>
          <p:cNvSpPr>
            <a:spLocks noGrp="1"/>
          </p:cNvSpPr>
          <p:nvPr>
            <p:ph type="sldNum" sz="quarter" idx="4"/>
          </p:nvPr>
        </p:nvSpPr>
        <p:spPr>
          <a:xfrm>
            <a:off x="11306649" y="309078"/>
            <a:ext cx="423389" cy="130510"/>
          </a:xfrm>
          <a:prstGeom prst="rect">
            <a:avLst/>
          </a:prstGeom>
        </p:spPr>
        <p:txBody>
          <a:bodyPr vert="horz" lIns="0" tIns="0" rIns="0" bIns="0" rtlCol="0" anchor="ctr"/>
          <a:lstStyle>
            <a:lvl1pPr algn="r">
              <a:defRPr lang="fr-FR" sz="800" kern="1200" spc="0" smtClean="0">
                <a:solidFill>
                  <a:schemeClr val="tx1"/>
                </a:solidFill>
                <a:latin typeface="DM Mono" panose="020B0509040201040103" pitchFamily="49" charset="77"/>
                <a:ea typeface="+mn-ea"/>
                <a:cs typeface="+mn-cs"/>
              </a:defRPr>
            </a:lvl1pPr>
          </a:lstStyle>
          <a:p>
            <a:fld id="{B93D119E-F550-49F8-99ED-C438B1FB3E80}" type="slidenum">
              <a:rPr lang="fr-FR" smtClean="0"/>
              <a:pPr/>
              <a:t>‹N°›</a:t>
            </a:fld>
            <a:endParaRPr lang="fr-FR" dirty="0"/>
          </a:p>
        </p:txBody>
      </p:sp>
      <p:sp>
        <p:nvSpPr>
          <p:cNvPr id="8" name="ZoneTexte 7">
            <a:extLst>
              <a:ext uri="{FF2B5EF4-FFF2-40B4-BE49-F238E27FC236}">
                <a16:creationId xmlns:a16="http://schemas.microsoft.com/office/drawing/2014/main" id="{7905AF13-81DC-7C25-D972-86D5F985871C}"/>
              </a:ext>
            </a:extLst>
          </p:cNvPr>
          <p:cNvSpPr txBox="1"/>
          <p:nvPr userDrawn="1"/>
        </p:nvSpPr>
        <p:spPr>
          <a:xfrm>
            <a:off x="460375" y="309078"/>
            <a:ext cx="615390" cy="130510"/>
          </a:xfrm>
          <a:prstGeom prst="rect">
            <a:avLst/>
          </a:prstGeom>
          <a:noFill/>
        </p:spPr>
        <p:txBody>
          <a:bodyPr wrap="square" lIns="0" tIns="0" rIns="0" bIns="0" rtlCol="0" anchor="ctr">
            <a:noAutofit/>
          </a:bodyPr>
          <a:lstStyle/>
          <a:p>
            <a:r>
              <a:rPr lang="fr-FR" sz="800" dirty="0">
                <a:latin typeface="DM Mono" panose="020B0509040201040103" pitchFamily="49" charset="77"/>
              </a:rPr>
              <a:t>LA JANAIS</a:t>
            </a:r>
          </a:p>
        </p:txBody>
      </p:sp>
      <p:sp>
        <p:nvSpPr>
          <p:cNvPr id="9" name="ZoneTexte 8">
            <a:extLst>
              <a:ext uri="{FF2B5EF4-FFF2-40B4-BE49-F238E27FC236}">
                <a16:creationId xmlns:a16="http://schemas.microsoft.com/office/drawing/2014/main" id="{584E183F-28F3-E113-8017-7CC7F90D6D9E}"/>
              </a:ext>
            </a:extLst>
          </p:cNvPr>
          <p:cNvSpPr txBox="1"/>
          <p:nvPr userDrawn="1"/>
        </p:nvSpPr>
        <p:spPr>
          <a:xfrm>
            <a:off x="6226688" y="309078"/>
            <a:ext cx="2283713" cy="130510"/>
          </a:xfrm>
          <a:prstGeom prst="rect">
            <a:avLst/>
          </a:prstGeom>
          <a:noFill/>
        </p:spPr>
        <p:txBody>
          <a:bodyPr wrap="square" lIns="0" tIns="0" rIns="0" bIns="0" rtlCol="0" anchor="ctr">
            <a:noAutofit/>
          </a:bodyPr>
          <a:lstStyle/>
          <a:p>
            <a:r>
              <a:rPr lang="fr-FR" sz="800" spc="-150" baseline="0" dirty="0">
                <a:effectLst/>
                <a:latin typeface="DM Mono" panose="020B0509040201040103" pitchFamily="49" charset="77"/>
              </a:rPr>
              <a:t>L’</a:t>
            </a:r>
            <a:r>
              <a:rPr lang="fr-FR" sz="800" spc="0" baseline="0" dirty="0">
                <a:effectLst/>
                <a:latin typeface="DM Mono" panose="020B0509040201040103" pitchFamily="49" charset="77"/>
              </a:rPr>
              <a:t>EXCELLENCE INDUSTRIELLE BAS CARBONE</a:t>
            </a:r>
          </a:p>
        </p:txBody>
      </p:sp>
      <p:sp>
        <p:nvSpPr>
          <p:cNvPr id="2" name="Titre 1">
            <a:extLst>
              <a:ext uri="{FF2B5EF4-FFF2-40B4-BE49-F238E27FC236}">
                <a16:creationId xmlns:a16="http://schemas.microsoft.com/office/drawing/2014/main" id="{79EDDFB1-D764-6FFD-FC05-2925BE468564}"/>
              </a:ext>
            </a:extLst>
          </p:cNvPr>
          <p:cNvSpPr>
            <a:spLocks noGrp="1"/>
          </p:cNvSpPr>
          <p:nvPr>
            <p:ph type="title" hasCustomPrompt="1"/>
          </p:nvPr>
        </p:nvSpPr>
        <p:spPr>
          <a:xfrm>
            <a:off x="443822" y="712788"/>
            <a:ext cx="9366928" cy="384721"/>
          </a:xfrm>
        </p:spPr>
        <p:txBody>
          <a:bodyPr/>
          <a:lstStyle>
            <a:lvl1pPr>
              <a:defRPr/>
            </a:lvl1pPr>
          </a:lstStyle>
          <a:p>
            <a:r>
              <a:rPr lang="fr-FR" dirty="0"/>
              <a:t>Titre de la slide</a:t>
            </a:r>
          </a:p>
        </p:txBody>
      </p:sp>
      <p:sp>
        <p:nvSpPr>
          <p:cNvPr id="35" name="Espace réservé du texte 22">
            <a:extLst>
              <a:ext uri="{FF2B5EF4-FFF2-40B4-BE49-F238E27FC236}">
                <a16:creationId xmlns:a16="http://schemas.microsoft.com/office/drawing/2014/main" id="{885F50E6-43ED-0EA5-D0CB-0CB47E9A5522}"/>
              </a:ext>
            </a:extLst>
          </p:cNvPr>
          <p:cNvSpPr>
            <a:spLocks noGrp="1"/>
          </p:cNvSpPr>
          <p:nvPr>
            <p:ph type="body" sz="quarter" idx="27" hasCustomPrompt="1"/>
          </p:nvPr>
        </p:nvSpPr>
        <p:spPr>
          <a:xfrm>
            <a:off x="472731" y="2666613"/>
            <a:ext cx="3592800" cy="1154162"/>
          </a:xfrm>
        </p:spPr>
        <p:txBody>
          <a:bodyPr wrap="square">
            <a:spAutoFit/>
          </a:bodyPr>
          <a:lstStyle>
            <a:lvl1pPr marL="0" indent="0">
              <a:spcAft>
                <a:spcPts val="0"/>
              </a:spcAft>
              <a:buFont typeface="Arial" panose="020B0604020202020204" pitchFamily="34" charset="0"/>
              <a:buNone/>
              <a:defRPr sz="5000" b="1" cap="none">
                <a:latin typeface="+mj-lt"/>
              </a:defRPr>
            </a:lvl1pPr>
            <a:lvl2pPr marL="0" indent="0">
              <a:spcAft>
                <a:spcPts val="0"/>
              </a:spcAft>
              <a:buFont typeface="Arial" panose="020B0604020202020204" pitchFamily="34" charset="0"/>
              <a:buNone/>
              <a:defRPr sz="2500" b="0" cap="none">
                <a:latin typeface="+mj-lt"/>
              </a:defRPr>
            </a:lvl2pPr>
            <a:lvl3pPr marL="0" indent="0">
              <a:spcAft>
                <a:spcPts val="0"/>
              </a:spcAft>
              <a:buFont typeface="Arial" panose="020B0604020202020204" pitchFamily="34" charset="0"/>
              <a:buNone/>
              <a:defRPr sz="2500" b="0" cap="none">
                <a:latin typeface="+mj-lt"/>
              </a:defRPr>
            </a:lvl3pPr>
            <a:lvl4pPr marL="0" indent="0">
              <a:spcAft>
                <a:spcPts val="0"/>
              </a:spcAft>
              <a:buNone/>
              <a:defRPr sz="2500" b="0" cap="none">
                <a:latin typeface="+mj-lt"/>
              </a:defRPr>
            </a:lvl4pPr>
            <a:lvl5pPr marL="0" indent="0">
              <a:spcAft>
                <a:spcPts val="0"/>
              </a:spcAft>
              <a:buNone/>
              <a:defRPr sz="2500" b="0" cap="none">
                <a:latin typeface="+mj-lt"/>
              </a:defRPr>
            </a:lvl5pPr>
            <a:lvl6pPr marL="0" indent="0">
              <a:spcAft>
                <a:spcPts val="0"/>
              </a:spcAft>
              <a:buFont typeface="Arial" panose="020B0604020202020204" pitchFamily="34" charset="0"/>
              <a:buNone/>
              <a:defRPr sz="2500" b="0" cap="none">
                <a:latin typeface="+mj-lt"/>
              </a:defRPr>
            </a:lvl6pPr>
            <a:lvl7pPr marL="0" indent="0">
              <a:spcAft>
                <a:spcPts val="0"/>
              </a:spcAft>
              <a:buFont typeface="Arial" panose="020B0604020202020204" pitchFamily="34" charset="0"/>
              <a:buNone/>
              <a:defRPr sz="2500" b="0" cap="none">
                <a:latin typeface="+mj-lt"/>
              </a:defRPr>
            </a:lvl7pPr>
            <a:lvl8pPr marL="0" indent="0">
              <a:spcAft>
                <a:spcPts val="0"/>
              </a:spcAft>
              <a:buFont typeface="Arial" panose="020B0604020202020204" pitchFamily="34" charset="0"/>
              <a:buNone/>
              <a:defRPr sz="2500" b="0" cap="none">
                <a:latin typeface="+mj-lt"/>
              </a:defRPr>
            </a:lvl8pPr>
            <a:lvl9pPr marL="0" indent="0">
              <a:spcAft>
                <a:spcPts val="0"/>
              </a:spcAft>
              <a:buFont typeface="Arial" panose="020B0604020202020204" pitchFamily="34" charset="0"/>
              <a:buNone/>
              <a:defRPr sz="2500" b="0" cap="none">
                <a:latin typeface="+mj-lt"/>
              </a:defRPr>
            </a:lvl9pPr>
          </a:lstStyle>
          <a:p>
            <a:pPr lvl="0"/>
            <a:r>
              <a:rPr lang="fr-FR" dirty="0"/>
              <a:t>00</a:t>
            </a:r>
          </a:p>
          <a:p>
            <a:pPr lvl="1"/>
            <a:r>
              <a:rPr lang="fr-FR" dirty="0"/>
              <a:t>Lorem ipsum</a:t>
            </a:r>
          </a:p>
        </p:txBody>
      </p:sp>
      <p:sp>
        <p:nvSpPr>
          <p:cNvPr id="36" name="Espace réservé du texte 22">
            <a:extLst>
              <a:ext uri="{FF2B5EF4-FFF2-40B4-BE49-F238E27FC236}">
                <a16:creationId xmlns:a16="http://schemas.microsoft.com/office/drawing/2014/main" id="{1156B48F-6F66-55E9-7D45-9D1DF691335B}"/>
              </a:ext>
            </a:extLst>
          </p:cNvPr>
          <p:cNvSpPr>
            <a:spLocks noGrp="1"/>
          </p:cNvSpPr>
          <p:nvPr>
            <p:ph type="body" sz="quarter" idx="28" hasCustomPrompt="1"/>
          </p:nvPr>
        </p:nvSpPr>
        <p:spPr>
          <a:xfrm>
            <a:off x="4305127" y="2666613"/>
            <a:ext cx="3586335" cy="1154162"/>
          </a:xfrm>
        </p:spPr>
        <p:txBody>
          <a:bodyPr wrap="square">
            <a:spAutoFit/>
          </a:bodyPr>
          <a:lstStyle>
            <a:lvl1pPr marL="0" indent="0">
              <a:spcAft>
                <a:spcPts val="0"/>
              </a:spcAft>
              <a:buFont typeface="Arial" panose="020B0604020202020204" pitchFamily="34" charset="0"/>
              <a:buNone/>
              <a:defRPr sz="5000" b="1" cap="none">
                <a:latin typeface="+mj-lt"/>
              </a:defRPr>
            </a:lvl1pPr>
            <a:lvl2pPr marL="0" indent="0">
              <a:spcAft>
                <a:spcPts val="0"/>
              </a:spcAft>
              <a:buFont typeface="Arial" panose="020B0604020202020204" pitchFamily="34" charset="0"/>
              <a:buNone/>
              <a:defRPr sz="2500" b="0" cap="none">
                <a:latin typeface="+mj-lt"/>
              </a:defRPr>
            </a:lvl2pPr>
            <a:lvl3pPr marL="0" indent="0">
              <a:spcAft>
                <a:spcPts val="0"/>
              </a:spcAft>
              <a:buFont typeface="Arial" panose="020B0604020202020204" pitchFamily="34" charset="0"/>
              <a:buNone/>
              <a:defRPr sz="2500" b="0" cap="none">
                <a:latin typeface="+mj-lt"/>
              </a:defRPr>
            </a:lvl3pPr>
            <a:lvl4pPr marL="0" indent="0">
              <a:spcAft>
                <a:spcPts val="0"/>
              </a:spcAft>
              <a:buNone/>
              <a:defRPr sz="2500" b="0" cap="none">
                <a:latin typeface="+mj-lt"/>
              </a:defRPr>
            </a:lvl4pPr>
            <a:lvl5pPr marL="0" indent="0">
              <a:spcAft>
                <a:spcPts val="0"/>
              </a:spcAft>
              <a:buNone/>
              <a:defRPr sz="2500" b="0" cap="none">
                <a:latin typeface="+mj-lt"/>
              </a:defRPr>
            </a:lvl5pPr>
            <a:lvl6pPr marL="0" indent="0">
              <a:spcAft>
                <a:spcPts val="0"/>
              </a:spcAft>
              <a:buFont typeface="Arial" panose="020B0604020202020204" pitchFamily="34" charset="0"/>
              <a:buNone/>
              <a:defRPr sz="2500" b="0" cap="none">
                <a:latin typeface="+mj-lt"/>
              </a:defRPr>
            </a:lvl6pPr>
            <a:lvl7pPr marL="0" indent="0">
              <a:spcAft>
                <a:spcPts val="0"/>
              </a:spcAft>
              <a:buFont typeface="Arial" panose="020B0604020202020204" pitchFamily="34" charset="0"/>
              <a:buNone/>
              <a:defRPr sz="2500" b="0" cap="none">
                <a:latin typeface="+mj-lt"/>
              </a:defRPr>
            </a:lvl7pPr>
            <a:lvl8pPr marL="0" indent="0">
              <a:spcAft>
                <a:spcPts val="0"/>
              </a:spcAft>
              <a:buFont typeface="Arial" panose="020B0604020202020204" pitchFamily="34" charset="0"/>
              <a:buNone/>
              <a:defRPr sz="2500" b="0" cap="none">
                <a:latin typeface="+mj-lt"/>
              </a:defRPr>
            </a:lvl8pPr>
            <a:lvl9pPr marL="0" indent="0">
              <a:spcAft>
                <a:spcPts val="0"/>
              </a:spcAft>
              <a:buFont typeface="Arial" panose="020B0604020202020204" pitchFamily="34" charset="0"/>
              <a:buNone/>
              <a:defRPr sz="2500" b="0" cap="none">
                <a:latin typeface="+mj-lt"/>
              </a:defRPr>
            </a:lvl9pPr>
          </a:lstStyle>
          <a:p>
            <a:pPr lvl="0"/>
            <a:r>
              <a:rPr lang="fr-FR" dirty="0"/>
              <a:t>00</a:t>
            </a:r>
          </a:p>
          <a:p>
            <a:pPr lvl="1"/>
            <a:r>
              <a:rPr lang="fr-FR" dirty="0"/>
              <a:t>Lorem ipsum</a:t>
            </a:r>
          </a:p>
        </p:txBody>
      </p:sp>
      <p:sp>
        <p:nvSpPr>
          <p:cNvPr id="37" name="Espace réservé du texte 22">
            <a:extLst>
              <a:ext uri="{FF2B5EF4-FFF2-40B4-BE49-F238E27FC236}">
                <a16:creationId xmlns:a16="http://schemas.microsoft.com/office/drawing/2014/main" id="{7224113D-326C-076B-7F21-6E51E9D819CB}"/>
              </a:ext>
            </a:extLst>
          </p:cNvPr>
          <p:cNvSpPr>
            <a:spLocks noGrp="1"/>
          </p:cNvSpPr>
          <p:nvPr>
            <p:ph type="body" sz="quarter" idx="29" hasCustomPrompt="1"/>
          </p:nvPr>
        </p:nvSpPr>
        <p:spPr>
          <a:xfrm>
            <a:off x="8137524" y="2666613"/>
            <a:ext cx="3592513" cy="1154162"/>
          </a:xfrm>
        </p:spPr>
        <p:txBody>
          <a:bodyPr wrap="square">
            <a:spAutoFit/>
          </a:bodyPr>
          <a:lstStyle>
            <a:lvl1pPr marL="0" indent="0">
              <a:spcAft>
                <a:spcPts val="0"/>
              </a:spcAft>
              <a:buFont typeface="Arial" panose="020B0604020202020204" pitchFamily="34" charset="0"/>
              <a:buNone/>
              <a:defRPr sz="5000" b="1" cap="none">
                <a:latin typeface="+mj-lt"/>
              </a:defRPr>
            </a:lvl1pPr>
            <a:lvl2pPr marL="0" indent="0">
              <a:spcAft>
                <a:spcPts val="0"/>
              </a:spcAft>
              <a:buFont typeface="Arial" panose="020B0604020202020204" pitchFamily="34" charset="0"/>
              <a:buNone/>
              <a:defRPr sz="2500" b="0" cap="none">
                <a:latin typeface="+mj-lt"/>
              </a:defRPr>
            </a:lvl2pPr>
            <a:lvl3pPr marL="0" indent="0">
              <a:spcAft>
                <a:spcPts val="0"/>
              </a:spcAft>
              <a:buFont typeface="Arial" panose="020B0604020202020204" pitchFamily="34" charset="0"/>
              <a:buNone/>
              <a:defRPr sz="2500" b="0" cap="none">
                <a:latin typeface="+mj-lt"/>
              </a:defRPr>
            </a:lvl3pPr>
            <a:lvl4pPr marL="0" indent="0">
              <a:spcAft>
                <a:spcPts val="0"/>
              </a:spcAft>
              <a:buNone/>
              <a:defRPr sz="2500" b="0" cap="none">
                <a:latin typeface="+mj-lt"/>
              </a:defRPr>
            </a:lvl4pPr>
            <a:lvl5pPr marL="0" indent="0">
              <a:spcAft>
                <a:spcPts val="0"/>
              </a:spcAft>
              <a:buNone/>
              <a:defRPr sz="2500" b="0" cap="none">
                <a:latin typeface="+mj-lt"/>
              </a:defRPr>
            </a:lvl5pPr>
            <a:lvl6pPr marL="0" indent="0">
              <a:spcAft>
                <a:spcPts val="0"/>
              </a:spcAft>
              <a:buFont typeface="Arial" panose="020B0604020202020204" pitchFamily="34" charset="0"/>
              <a:buNone/>
              <a:defRPr sz="2500" b="0" cap="none">
                <a:latin typeface="+mj-lt"/>
              </a:defRPr>
            </a:lvl6pPr>
            <a:lvl7pPr marL="0" indent="0">
              <a:spcAft>
                <a:spcPts val="0"/>
              </a:spcAft>
              <a:buFont typeface="Arial" panose="020B0604020202020204" pitchFamily="34" charset="0"/>
              <a:buNone/>
              <a:defRPr sz="2500" b="0" cap="none">
                <a:latin typeface="+mj-lt"/>
              </a:defRPr>
            </a:lvl7pPr>
            <a:lvl8pPr marL="0" indent="0">
              <a:spcAft>
                <a:spcPts val="0"/>
              </a:spcAft>
              <a:buFont typeface="Arial" panose="020B0604020202020204" pitchFamily="34" charset="0"/>
              <a:buNone/>
              <a:defRPr sz="2500" b="0" cap="none">
                <a:latin typeface="+mj-lt"/>
              </a:defRPr>
            </a:lvl8pPr>
            <a:lvl9pPr marL="0" indent="0">
              <a:spcAft>
                <a:spcPts val="0"/>
              </a:spcAft>
              <a:buFont typeface="Arial" panose="020B0604020202020204" pitchFamily="34" charset="0"/>
              <a:buNone/>
              <a:defRPr sz="2500" b="0" cap="none">
                <a:latin typeface="+mj-lt"/>
              </a:defRPr>
            </a:lvl9pPr>
          </a:lstStyle>
          <a:p>
            <a:pPr lvl="0"/>
            <a:r>
              <a:rPr lang="fr-FR" dirty="0"/>
              <a:t>00</a:t>
            </a:r>
          </a:p>
          <a:p>
            <a:pPr lvl="1"/>
            <a:r>
              <a:rPr lang="fr-FR" dirty="0"/>
              <a:t>Lorem ipsum</a:t>
            </a:r>
          </a:p>
        </p:txBody>
      </p:sp>
      <p:sp>
        <p:nvSpPr>
          <p:cNvPr id="38" name="Espace réservé du texte 22">
            <a:extLst>
              <a:ext uri="{FF2B5EF4-FFF2-40B4-BE49-F238E27FC236}">
                <a16:creationId xmlns:a16="http://schemas.microsoft.com/office/drawing/2014/main" id="{81B2C071-8ADF-B8A1-B0A1-DB71FD234D66}"/>
              </a:ext>
            </a:extLst>
          </p:cNvPr>
          <p:cNvSpPr>
            <a:spLocks noGrp="1"/>
          </p:cNvSpPr>
          <p:nvPr>
            <p:ph type="body" sz="quarter" idx="30" hasCustomPrompt="1"/>
          </p:nvPr>
        </p:nvSpPr>
        <p:spPr>
          <a:xfrm>
            <a:off x="472731" y="4673934"/>
            <a:ext cx="3592800" cy="1154162"/>
          </a:xfrm>
        </p:spPr>
        <p:txBody>
          <a:bodyPr wrap="square">
            <a:spAutoFit/>
          </a:bodyPr>
          <a:lstStyle>
            <a:lvl1pPr marL="0" indent="0">
              <a:spcAft>
                <a:spcPts val="0"/>
              </a:spcAft>
              <a:buFont typeface="Arial" panose="020B0604020202020204" pitchFamily="34" charset="0"/>
              <a:buNone/>
              <a:defRPr sz="5000" b="1" cap="none">
                <a:latin typeface="+mj-lt"/>
              </a:defRPr>
            </a:lvl1pPr>
            <a:lvl2pPr marL="0" indent="0">
              <a:spcAft>
                <a:spcPts val="0"/>
              </a:spcAft>
              <a:buFont typeface="Arial" panose="020B0604020202020204" pitchFamily="34" charset="0"/>
              <a:buNone/>
              <a:defRPr sz="2500" b="0" cap="none">
                <a:latin typeface="+mj-lt"/>
              </a:defRPr>
            </a:lvl2pPr>
            <a:lvl3pPr marL="0" indent="0">
              <a:spcAft>
                <a:spcPts val="0"/>
              </a:spcAft>
              <a:buFont typeface="Arial" panose="020B0604020202020204" pitchFamily="34" charset="0"/>
              <a:buNone/>
              <a:defRPr sz="2500" b="0" cap="none">
                <a:latin typeface="+mj-lt"/>
              </a:defRPr>
            </a:lvl3pPr>
            <a:lvl4pPr marL="0" indent="0">
              <a:spcAft>
                <a:spcPts val="0"/>
              </a:spcAft>
              <a:buNone/>
              <a:defRPr sz="2500" b="0" cap="none">
                <a:latin typeface="+mj-lt"/>
              </a:defRPr>
            </a:lvl4pPr>
            <a:lvl5pPr marL="0" indent="0">
              <a:spcAft>
                <a:spcPts val="0"/>
              </a:spcAft>
              <a:buNone/>
              <a:defRPr sz="2500" b="0" cap="none">
                <a:latin typeface="+mj-lt"/>
              </a:defRPr>
            </a:lvl5pPr>
            <a:lvl6pPr marL="0" indent="0">
              <a:spcAft>
                <a:spcPts val="0"/>
              </a:spcAft>
              <a:buFont typeface="Arial" panose="020B0604020202020204" pitchFamily="34" charset="0"/>
              <a:buNone/>
              <a:defRPr sz="2500" b="0" cap="none">
                <a:latin typeface="+mj-lt"/>
              </a:defRPr>
            </a:lvl6pPr>
            <a:lvl7pPr marL="0" indent="0">
              <a:spcAft>
                <a:spcPts val="0"/>
              </a:spcAft>
              <a:buFont typeface="Arial" panose="020B0604020202020204" pitchFamily="34" charset="0"/>
              <a:buNone/>
              <a:defRPr sz="2500" b="0" cap="none">
                <a:latin typeface="+mj-lt"/>
              </a:defRPr>
            </a:lvl7pPr>
            <a:lvl8pPr marL="0" indent="0">
              <a:spcAft>
                <a:spcPts val="0"/>
              </a:spcAft>
              <a:buFont typeface="Arial" panose="020B0604020202020204" pitchFamily="34" charset="0"/>
              <a:buNone/>
              <a:defRPr sz="2500" b="0" cap="none">
                <a:latin typeface="+mj-lt"/>
              </a:defRPr>
            </a:lvl8pPr>
            <a:lvl9pPr marL="0" indent="0">
              <a:spcAft>
                <a:spcPts val="0"/>
              </a:spcAft>
              <a:buFont typeface="Arial" panose="020B0604020202020204" pitchFamily="34" charset="0"/>
              <a:buNone/>
              <a:defRPr sz="2500" b="0" cap="none">
                <a:latin typeface="+mj-lt"/>
              </a:defRPr>
            </a:lvl9pPr>
          </a:lstStyle>
          <a:p>
            <a:pPr lvl="0"/>
            <a:r>
              <a:rPr lang="fr-FR" dirty="0"/>
              <a:t>00</a:t>
            </a:r>
          </a:p>
          <a:p>
            <a:pPr lvl="1"/>
            <a:r>
              <a:rPr lang="fr-FR" dirty="0"/>
              <a:t>Lorem ipsum</a:t>
            </a:r>
          </a:p>
        </p:txBody>
      </p:sp>
      <p:sp>
        <p:nvSpPr>
          <p:cNvPr id="39" name="Espace réservé du texte 22">
            <a:extLst>
              <a:ext uri="{FF2B5EF4-FFF2-40B4-BE49-F238E27FC236}">
                <a16:creationId xmlns:a16="http://schemas.microsoft.com/office/drawing/2014/main" id="{5AAB2D32-4292-EBFE-73AE-32F2998EB5DE}"/>
              </a:ext>
            </a:extLst>
          </p:cNvPr>
          <p:cNvSpPr>
            <a:spLocks noGrp="1"/>
          </p:cNvSpPr>
          <p:nvPr>
            <p:ph type="body" sz="quarter" idx="31" hasCustomPrompt="1"/>
          </p:nvPr>
        </p:nvSpPr>
        <p:spPr>
          <a:xfrm>
            <a:off x="4305127" y="4673934"/>
            <a:ext cx="3586335" cy="1154162"/>
          </a:xfrm>
        </p:spPr>
        <p:txBody>
          <a:bodyPr wrap="square">
            <a:spAutoFit/>
          </a:bodyPr>
          <a:lstStyle>
            <a:lvl1pPr marL="0" indent="0">
              <a:spcAft>
                <a:spcPts val="0"/>
              </a:spcAft>
              <a:buFont typeface="Arial" panose="020B0604020202020204" pitchFamily="34" charset="0"/>
              <a:buNone/>
              <a:defRPr sz="5000" b="1" cap="none">
                <a:latin typeface="+mj-lt"/>
              </a:defRPr>
            </a:lvl1pPr>
            <a:lvl2pPr marL="0" indent="0">
              <a:spcAft>
                <a:spcPts val="0"/>
              </a:spcAft>
              <a:buFont typeface="Arial" panose="020B0604020202020204" pitchFamily="34" charset="0"/>
              <a:buNone/>
              <a:defRPr sz="2500" b="0" cap="none">
                <a:latin typeface="+mj-lt"/>
              </a:defRPr>
            </a:lvl2pPr>
            <a:lvl3pPr marL="0" indent="0">
              <a:spcAft>
                <a:spcPts val="0"/>
              </a:spcAft>
              <a:buFont typeface="Arial" panose="020B0604020202020204" pitchFamily="34" charset="0"/>
              <a:buNone/>
              <a:defRPr sz="2500" b="0" cap="none">
                <a:latin typeface="+mj-lt"/>
              </a:defRPr>
            </a:lvl3pPr>
            <a:lvl4pPr marL="0" indent="0">
              <a:spcAft>
                <a:spcPts val="0"/>
              </a:spcAft>
              <a:buNone/>
              <a:defRPr sz="2500" b="0" cap="none">
                <a:latin typeface="+mj-lt"/>
              </a:defRPr>
            </a:lvl4pPr>
            <a:lvl5pPr marL="0" indent="0">
              <a:spcAft>
                <a:spcPts val="0"/>
              </a:spcAft>
              <a:buNone/>
              <a:defRPr sz="2500" b="0" cap="none">
                <a:latin typeface="+mj-lt"/>
              </a:defRPr>
            </a:lvl5pPr>
            <a:lvl6pPr marL="0" indent="0">
              <a:spcAft>
                <a:spcPts val="0"/>
              </a:spcAft>
              <a:buFont typeface="Arial" panose="020B0604020202020204" pitchFamily="34" charset="0"/>
              <a:buNone/>
              <a:defRPr sz="2500" b="0" cap="none">
                <a:latin typeface="+mj-lt"/>
              </a:defRPr>
            </a:lvl6pPr>
            <a:lvl7pPr marL="0" indent="0">
              <a:spcAft>
                <a:spcPts val="0"/>
              </a:spcAft>
              <a:buFont typeface="Arial" panose="020B0604020202020204" pitchFamily="34" charset="0"/>
              <a:buNone/>
              <a:defRPr sz="2500" b="0" cap="none">
                <a:latin typeface="+mj-lt"/>
              </a:defRPr>
            </a:lvl7pPr>
            <a:lvl8pPr marL="0" indent="0">
              <a:spcAft>
                <a:spcPts val="0"/>
              </a:spcAft>
              <a:buFont typeface="Arial" panose="020B0604020202020204" pitchFamily="34" charset="0"/>
              <a:buNone/>
              <a:defRPr sz="2500" b="0" cap="none">
                <a:latin typeface="+mj-lt"/>
              </a:defRPr>
            </a:lvl8pPr>
            <a:lvl9pPr marL="0" indent="0">
              <a:spcAft>
                <a:spcPts val="0"/>
              </a:spcAft>
              <a:buFont typeface="Arial" panose="020B0604020202020204" pitchFamily="34" charset="0"/>
              <a:buNone/>
              <a:defRPr sz="2500" b="0" cap="none">
                <a:latin typeface="+mj-lt"/>
              </a:defRPr>
            </a:lvl9pPr>
          </a:lstStyle>
          <a:p>
            <a:pPr lvl="0"/>
            <a:r>
              <a:rPr lang="fr-FR" dirty="0"/>
              <a:t>00</a:t>
            </a:r>
          </a:p>
          <a:p>
            <a:pPr lvl="1"/>
            <a:r>
              <a:rPr lang="fr-FR" dirty="0"/>
              <a:t>Lorem ipsum</a:t>
            </a:r>
          </a:p>
        </p:txBody>
      </p:sp>
      <p:sp>
        <p:nvSpPr>
          <p:cNvPr id="41" name="Espace réservé du texte 22">
            <a:extLst>
              <a:ext uri="{FF2B5EF4-FFF2-40B4-BE49-F238E27FC236}">
                <a16:creationId xmlns:a16="http://schemas.microsoft.com/office/drawing/2014/main" id="{F7710B6B-7107-3926-018B-60531F3793D0}"/>
              </a:ext>
            </a:extLst>
          </p:cNvPr>
          <p:cNvSpPr>
            <a:spLocks noGrp="1"/>
          </p:cNvSpPr>
          <p:nvPr>
            <p:ph type="body" sz="quarter" idx="32" hasCustomPrompt="1"/>
          </p:nvPr>
        </p:nvSpPr>
        <p:spPr>
          <a:xfrm>
            <a:off x="8137524" y="4673934"/>
            <a:ext cx="3592513" cy="1154162"/>
          </a:xfrm>
        </p:spPr>
        <p:txBody>
          <a:bodyPr wrap="square">
            <a:spAutoFit/>
          </a:bodyPr>
          <a:lstStyle>
            <a:lvl1pPr marL="0" indent="0">
              <a:spcAft>
                <a:spcPts val="0"/>
              </a:spcAft>
              <a:buFont typeface="Arial" panose="020B0604020202020204" pitchFamily="34" charset="0"/>
              <a:buNone/>
              <a:defRPr sz="5000" b="1" cap="none">
                <a:latin typeface="+mj-lt"/>
              </a:defRPr>
            </a:lvl1pPr>
            <a:lvl2pPr marL="0" indent="0">
              <a:spcAft>
                <a:spcPts val="0"/>
              </a:spcAft>
              <a:buFont typeface="Arial" panose="020B0604020202020204" pitchFamily="34" charset="0"/>
              <a:buNone/>
              <a:defRPr sz="2500" b="0" cap="none">
                <a:latin typeface="+mj-lt"/>
              </a:defRPr>
            </a:lvl2pPr>
            <a:lvl3pPr marL="0" indent="0">
              <a:spcAft>
                <a:spcPts val="0"/>
              </a:spcAft>
              <a:buFont typeface="Arial" panose="020B0604020202020204" pitchFamily="34" charset="0"/>
              <a:buNone/>
              <a:defRPr sz="2500" b="0" cap="none">
                <a:latin typeface="+mj-lt"/>
              </a:defRPr>
            </a:lvl3pPr>
            <a:lvl4pPr marL="0" indent="0">
              <a:spcAft>
                <a:spcPts val="0"/>
              </a:spcAft>
              <a:buNone/>
              <a:defRPr sz="2500" b="0" cap="none">
                <a:latin typeface="+mj-lt"/>
              </a:defRPr>
            </a:lvl4pPr>
            <a:lvl5pPr marL="0" indent="0">
              <a:spcAft>
                <a:spcPts val="0"/>
              </a:spcAft>
              <a:buNone/>
              <a:defRPr sz="2500" b="0" cap="none">
                <a:latin typeface="+mj-lt"/>
              </a:defRPr>
            </a:lvl5pPr>
            <a:lvl6pPr marL="0" indent="0">
              <a:spcAft>
                <a:spcPts val="0"/>
              </a:spcAft>
              <a:buFont typeface="Arial" panose="020B0604020202020204" pitchFamily="34" charset="0"/>
              <a:buNone/>
              <a:defRPr sz="2500" b="0" cap="none">
                <a:latin typeface="+mj-lt"/>
              </a:defRPr>
            </a:lvl6pPr>
            <a:lvl7pPr marL="0" indent="0">
              <a:spcAft>
                <a:spcPts val="0"/>
              </a:spcAft>
              <a:buFont typeface="Arial" panose="020B0604020202020204" pitchFamily="34" charset="0"/>
              <a:buNone/>
              <a:defRPr sz="2500" b="0" cap="none">
                <a:latin typeface="+mj-lt"/>
              </a:defRPr>
            </a:lvl7pPr>
            <a:lvl8pPr marL="0" indent="0">
              <a:spcAft>
                <a:spcPts val="0"/>
              </a:spcAft>
              <a:buFont typeface="Arial" panose="020B0604020202020204" pitchFamily="34" charset="0"/>
              <a:buNone/>
              <a:defRPr sz="2500" b="0" cap="none">
                <a:latin typeface="+mj-lt"/>
              </a:defRPr>
            </a:lvl8pPr>
            <a:lvl9pPr marL="0" indent="0">
              <a:spcAft>
                <a:spcPts val="0"/>
              </a:spcAft>
              <a:buFont typeface="Arial" panose="020B0604020202020204" pitchFamily="34" charset="0"/>
              <a:buNone/>
              <a:defRPr sz="2500" b="0" cap="none">
                <a:latin typeface="+mj-lt"/>
              </a:defRPr>
            </a:lvl9pPr>
          </a:lstStyle>
          <a:p>
            <a:pPr lvl="0"/>
            <a:r>
              <a:rPr lang="fr-FR" dirty="0"/>
              <a:t>00</a:t>
            </a:r>
          </a:p>
          <a:p>
            <a:pPr lvl="1"/>
            <a:r>
              <a:rPr lang="fr-FR" dirty="0"/>
              <a:t>Lorem ipsum</a:t>
            </a:r>
          </a:p>
        </p:txBody>
      </p:sp>
      <p:cxnSp>
        <p:nvCxnSpPr>
          <p:cNvPr id="6" name="Connecteur droit 5">
            <a:extLst>
              <a:ext uri="{FF2B5EF4-FFF2-40B4-BE49-F238E27FC236}">
                <a16:creationId xmlns:a16="http://schemas.microsoft.com/office/drawing/2014/main" id="{A339DBCA-EC38-672E-8FB8-0EF70A0C41DC}"/>
              </a:ext>
            </a:extLst>
          </p:cNvPr>
          <p:cNvCxnSpPr>
            <a:cxnSpLocks/>
          </p:cNvCxnSpPr>
          <p:nvPr userDrawn="1"/>
        </p:nvCxnSpPr>
        <p:spPr>
          <a:xfrm>
            <a:off x="472731" y="2517913"/>
            <a:ext cx="357241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7" name="Connecteur droit 6">
            <a:extLst>
              <a:ext uri="{FF2B5EF4-FFF2-40B4-BE49-F238E27FC236}">
                <a16:creationId xmlns:a16="http://schemas.microsoft.com/office/drawing/2014/main" id="{45FF6BAC-76FF-A21D-EA83-F8EB8CCA5E9B}"/>
              </a:ext>
            </a:extLst>
          </p:cNvPr>
          <p:cNvCxnSpPr>
            <a:cxnSpLocks/>
          </p:cNvCxnSpPr>
          <p:nvPr userDrawn="1"/>
        </p:nvCxnSpPr>
        <p:spPr>
          <a:xfrm>
            <a:off x="472731" y="4365104"/>
            <a:ext cx="357241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0" name="Connecteur droit 9">
            <a:extLst>
              <a:ext uri="{FF2B5EF4-FFF2-40B4-BE49-F238E27FC236}">
                <a16:creationId xmlns:a16="http://schemas.microsoft.com/office/drawing/2014/main" id="{8BD5D71F-CE16-979C-0C9B-6C7803113D25}"/>
              </a:ext>
            </a:extLst>
          </p:cNvPr>
          <p:cNvCxnSpPr>
            <a:cxnSpLocks/>
          </p:cNvCxnSpPr>
          <p:nvPr userDrawn="1"/>
        </p:nvCxnSpPr>
        <p:spPr>
          <a:xfrm>
            <a:off x="4314701" y="2517913"/>
            <a:ext cx="357241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 name="Connecteur droit 10">
            <a:extLst>
              <a:ext uri="{FF2B5EF4-FFF2-40B4-BE49-F238E27FC236}">
                <a16:creationId xmlns:a16="http://schemas.microsoft.com/office/drawing/2014/main" id="{B521B6D8-1B3A-E27D-A0A9-3AAFB177C3D6}"/>
              </a:ext>
            </a:extLst>
          </p:cNvPr>
          <p:cNvCxnSpPr>
            <a:cxnSpLocks/>
          </p:cNvCxnSpPr>
          <p:nvPr userDrawn="1"/>
        </p:nvCxnSpPr>
        <p:spPr>
          <a:xfrm>
            <a:off x="4314701" y="4365104"/>
            <a:ext cx="357241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E489DF4A-93E8-3755-E99F-DF91D39A9DB4}"/>
              </a:ext>
            </a:extLst>
          </p:cNvPr>
          <p:cNvCxnSpPr>
            <a:cxnSpLocks/>
          </p:cNvCxnSpPr>
          <p:nvPr userDrawn="1"/>
        </p:nvCxnSpPr>
        <p:spPr>
          <a:xfrm>
            <a:off x="8150495" y="2517913"/>
            <a:ext cx="357241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3" name="Connecteur droit 12">
            <a:extLst>
              <a:ext uri="{FF2B5EF4-FFF2-40B4-BE49-F238E27FC236}">
                <a16:creationId xmlns:a16="http://schemas.microsoft.com/office/drawing/2014/main" id="{CACF7249-AE41-3574-E069-82F1DD531148}"/>
              </a:ext>
            </a:extLst>
          </p:cNvPr>
          <p:cNvCxnSpPr>
            <a:cxnSpLocks/>
          </p:cNvCxnSpPr>
          <p:nvPr userDrawn="1"/>
        </p:nvCxnSpPr>
        <p:spPr>
          <a:xfrm>
            <a:off x="8150495" y="4365104"/>
            <a:ext cx="3572410"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07575528"/>
      </p:ext>
    </p:extLst>
  </p:cSld>
  <p:clrMapOvr>
    <a:masterClrMapping/>
  </p:clrMapOvr>
  <p:hf hdr="0"/>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Espace réservé du pied de page 10">
            <a:extLst>
              <a:ext uri="{FF2B5EF4-FFF2-40B4-BE49-F238E27FC236}">
                <a16:creationId xmlns:a16="http://schemas.microsoft.com/office/drawing/2014/main" id="{04C9135E-605B-531D-0263-FDC6F33D7A3B}"/>
              </a:ext>
            </a:extLst>
          </p:cNvPr>
          <p:cNvSpPr>
            <a:spLocks noGrp="1"/>
          </p:cNvSpPr>
          <p:nvPr>
            <p:ph type="ftr" sz="quarter" idx="3"/>
          </p:nvPr>
        </p:nvSpPr>
        <p:spPr>
          <a:xfrm>
            <a:off x="460375" y="6479765"/>
            <a:ext cx="2944420" cy="130510"/>
          </a:xfrm>
          <a:prstGeom prst="rect">
            <a:avLst/>
          </a:prstGeom>
        </p:spPr>
        <p:txBody>
          <a:bodyPr vert="horz" lIns="0" tIns="0" rIns="0" bIns="0" rtlCol="0" anchor="ctr"/>
          <a:lstStyle>
            <a:lvl1pPr algn="l">
              <a:defRPr lang="fr-FR" sz="800" kern="1200" spc="0">
                <a:solidFill>
                  <a:schemeClr val="tx1"/>
                </a:solidFill>
                <a:latin typeface="DM Mono" panose="020B0509040201040103" pitchFamily="49" charset="77"/>
                <a:ea typeface="+mn-ea"/>
                <a:cs typeface="+mn-cs"/>
              </a:defRPr>
            </a:lvl1pPr>
          </a:lstStyle>
          <a:p>
            <a:r>
              <a:rPr lang="fr-FR"/>
              <a:t>VOTRE PROJET D’IMPLANTATION EN BRETAGNE - RENNES</a:t>
            </a:r>
            <a:endParaRPr lang="fr-FR" dirty="0"/>
          </a:p>
        </p:txBody>
      </p:sp>
      <p:sp>
        <p:nvSpPr>
          <p:cNvPr id="14" name="Espace réservé de la date 13">
            <a:extLst>
              <a:ext uri="{FF2B5EF4-FFF2-40B4-BE49-F238E27FC236}">
                <a16:creationId xmlns:a16="http://schemas.microsoft.com/office/drawing/2014/main" id="{C3414FB7-7B7E-9F3C-EAA3-A2E3FA9771A2}"/>
              </a:ext>
            </a:extLst>
          </p:cNvPr>
          <p:cNvSpPr>
            <a:spLocks noGrp="1"/>
          </p:cNvSpPr>
          <p:nvPr>
            <p:ph type="dt" sz="half" idx="2"/>
          </p:nvPr>
        </p:nvSpPr>
        <p:spPr>
          <a:xfrm>
            <a:off x="6222249" y="6479766"/>
            <a:ext cx="654051" cy="130510"/>
          </a:xfrm>
          <a:prstGeom prst="rect">
            <a:avLst/>
          </a:prstGeom>
        </p:spPr>
        <p:txBody>
          <a:bodyPr vert="horz" lIns="0" tIns="0" rIns="0" bIns="0" rtlCol="0" anchor="ctr"/>
          <a:lstStyle>
            <a:lvl1pPr algn="l">
              <a:defRPr lang="fr-FR" sz="800" kern="1200" spc="0" smtClean="0">
                <a:solidFill>
                  <a:schemeClr val="tx1"/>
                </a:solidFill>
                <a:latin typeface="DM Mono" panose="020B0509040201040103" pitchFamily="49" charset="77"/>
                <a:ea typeface="+mn-ea"/>
                <a:cs typeface="+mn-cs"/>
              </a:defRPr>
            </a:lvl1pPr>
          </a:lstStyle>
          <a:p>
            <a:fld id="{E6160121-429C-478A-B6DC-571103D0B08B}" type="datetimeFigureOut">
              <a:rPr lang="fr-FR" smtClean="0"/>
              <a:pPr/>
              <a:t>31/05/2023</a:t>
            </a:fld>
            <a:endParaRPr lang="fr-FR" dirty="0"/>
          </a:p>
        </p:txBody>
      </p:sp>
      <p:sp>
        <p:nvSpPr>
          <p:cNvPr id="15" name="Espace réservé du numéro de diapositive 14">
            <a:extLst>
              <a:ext uri="{FF2B5EF4-FFF2-40B4-BE49-F238E27FC236}">
                <a16:creationId xmlns:a16="http://schemas.microsoft.com/office/drawing/2014/main" id="{C4C39D9E-5644-87D2-B645-A7FE54F8F401}"/>
              </a:ext>
            </a:extLst>
          </p:cNvPr>
          <p:cNvSpPr>
            <a:spLocks noGrp="1"/>
          </p:cNvSpPr>
          <p:nvPr>
            <p:ph type="sldNum" sz="quarter" idx="4"/>
          </p:nvPr>
        </p:nvSpPr>
        <p:spPr>
          <a:xfrm>
            <a:off x="11306649" y="309078"/>
            <a:ext cx="423389" cy="130510"/>
          </a:xfrm>
          <a:prstGeom prst="rect">
            <a:avLst/>
          </a:prstGeom>
        </p:spPr>
        <p:txBody>
          <a:bodyPr vert="horz" lIns="0" tIns="0" rIns="0" bIns="0" rtlCol="0" anchor="ctr"/>
          <a:lstStyle>
            <a:lvl1pPr algn="r">
              <a:defRPr lang="fr-FR" sz="800" kern="1200" spc="0" smtClean="0">
                <a:solidFill>
                  <a:schemeClr val="tx1"/>
                </a:solidFill>
                <a:latin typeface="DM Mono" panose="020B0509040201040103" pitchFamily="49" charset="77"/>
                <a:ea typeface="+mn-ea"/>
                <a:cs typeface="+mn-cs"/>
              </a:defRPr>
            </a:lvl1pPr>
          </a:lstStyle>
          <a:p>
            <a:fld id="{B93D119E-F550-49F8-99ED-C438B1FB3E80}" type="slidenum">
              <a:rPr lang="fr-FR" smtClean="0"/>
              <a:pPr/>
              <a:t>‹N°›</a:t>
            </a:fld>
            <a:endParaRPr lang="fr-FR" dirty="0"/>
          </a:p>
        </p:txBody>
      </p:sp>
      <p:sp>
        <p:nvSpPr>
          <p:cNvPr id="2" name="Espace réservé du titre 1">
            <a:extLst>
              <a:ext uri="{FF2B5EF4-FFF2-40B4-BE49-F238E27FC236}">
                <a16:creationId xmlns:a16="http://schemas.microsoft.com/office/drawing/2014/main" id="{EDE84C7C-468A-E781-BA12-1DEA4257C152}"/>
              </a:ext>
            </a:extLst>
          </p:cNvPr>
          <p:cNvSpPr>
            <a:spLocks noGrp="1"/>
          </p:cNvSpPr>
          <p:nvPr>
            <p:ph type="title"/>
          </p:nvPr>
        </p:nvSpPr>
        <p:spPr>
          <a:xfrm>
            <a:off x="443822" y="712788"/>
            <a:ext cx="9366928" cy="384721"/>
          </a:xfrm>
          <a:prstGeom prst="rect">
            <a:avLst/>
          </a:prstGeom>
        </p:spPr>
        <p:txBody>
          <a:bodyPr vert="horz" wrap="square" lIns="0" tIns="0" rIns="0" bIns="0" rtlCol="0" anchor="t" anchorCtr="0">
            <a:spAutoFit/>
          </a:bodyPr>
          <a:lstStyle/>
          <a:p>
            <a:r>
              <a:rPr lang="fr-FR" dirty="0"/>
              <a:t>Titre de la slide</a:t>
            </a:r>
          </a:p>
        </p:txBody>
      </p:sp>
      <p:sp>
        <p:nvSpPr>
          <p:cNvPr id="3" name="Espace réservé du texte 2">
            <a:extLst>
              <a:ext uri="{FF2B5EF4-FFF2-40B4-BE49-F238E27FC236}">
                <a16:creationId xmlns:a16="http://schemas.microsoft.com/office/drawing/2014/main" id="{5E2385D1-DE7F-C1D6-DF2C-3D2CC4C29D89}"/>
              </a:ext>
            </a:extLst>
          </p:cNvPr>
          <p:cNvSpPr>
            <a:spLocks noGrp="1"/>
          </p:cNvSpPr>
          <p:nvPr>
            <p:ph type="body" idx="1"/>
          </p:nvPr>
        </p:nvSpPr>
        <p:spPr>
          <a:xfrm>
            <a:off x="460375" y="1825625"/>
            <a:ext cx="11269663" cy="3008516"/>
          </a:xfrm>
          <a:prstGeom prst="rect">
            <a:avLst/>
          </a:prstGeom>
        </p:spPr>
        <p:txBody>
          <a:bodyPr vert="horz" wrap="square" lIns="0" tIns="0" rIns="0" bIns="0" rtlCol="0">
            <a:spAutoFit/>
          </a:bodyPr>
          <a:lstStyle/>
          <a:p>
            <a:pPr lvl="0"/>
            <a:r>
              <a:rPr lang="fr-FR" dirty="0"/>
              <a:t>H2, Citation, Mot-clé</a:t>
            </a:r>
          </a:p>
          <a:p>
            <a:pPr lvl="1"/>
            <a:r>
              <a:rPr lang="fr-FR" dirty="0"/>
              <a:t>H3</a:t>
            </a:r>
          </a:p>
          <a:p>
            <a:pPr lvl="2"/>
            <a:r>
              <a:rPr lang="fr-FR" dirty="0"/>
              <a:t>Paragraphe</a:t>
            </a:r>
          </a:p>
          <a:p>
            <a:pPr lvl="3"/>
            <a:r>
              <a:rPr lang="fr-FR" dirty="0"/>
              <a:t>Paragraphe avec puce /1</a:t>
            </a:r>
          </a:p>
          <a:p>
            <a:pPr lvl="4"/>
            <a:r>
              <a:rPr lang="fr-FR" dirty="0"/>
              <a:t>Paragraphe avec puce /2</a:t>
            </a:r>
          </a:p>
          <a:p>
            <a:pPr lvl="5"/>
            <a:r>
              <a:rPr lang="fr-FR" dirty="0"/>
              <a:t>Données</a:t>
            </a:r>
          </a:p>
          <a:p>
            <a:pPr lvl="6"/>
            <a:r>
              <a:rPr lang="fr-FR" dirty="0"/>
              <a:t>Annotation /1</a:t>
            </a:r>
          </a:p>
          <a:p>
            <a:pPr lvl="7"/>
            <a:r>
              <a:rPr lang="fr-FR" dirty="0"/>
              <a:t>Annotation /2</a:t>
            </a:r>
          </a:p>
          <a:p>
            <a:pPr lvl="8"/>
            <a:r>
              <a:rPr lang="fr-FR" dirty="0"/>
              <a:t>Annotation /3</a:t>
            </a:r>
          </a:p>
        </p:txBody>
      </p:sp>
    </p:spTree>
    <p:extLst>
      <p:ext uri="{BB962C8B-B14F-4D97-AF65-F5344CB8AC3E}">
        <p14:creationId xmlns:p14="http://schemas.microsoft.com/office/powerpoint/2010/main" val="2976396665"/>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49" r:id="rId6"/>
    <p:sldLayoutId id="2147483658" r:id="rId7"/>
    <p:sldLayoutId id="2147483659" r:id="rId8"/>
    <p:sldLayoutId id="2147483660" r:id="rId9"/>
    <p:sldLayoutId id="2147483661" r:id="rId10"/>
    <p:sldLayoutId id="2147483662" r:id="rId11"/>
    <p:sldLayoutId id="2147483663" r:id="rId12"/>
    <p:sldLayoutId id="2147483664" r:id="rId13"/>
    <p:sldLayoutId id="2147483666" r:id="rId14"/>
    <p:sldLayoutId id="2147483667" r:id="rId15"/>
    <p:sldLayoutId id="2147483650" r:id="rId16"/>
    <p:sldLayoutId id="2147483669" r:id="rId17"/>
    <p:sldLayoutId id="2147483671" r:id="rId18"/>
    <p:sldLayoutId id="2147483657" r:id="rId19"/>
    <p:sldLayoutId id="2147483668" r:id="rId20"/>
    <p:sldLayoutId id="2147483651" r:id="rId21"/>
    <p:sldLayoutId id="2147483670" r:id="rId22"/>
    <p:sldLayoutId id="2147483672" r:id="rId23"/>
  </p:sldLayoutIdLst>
  <p:hf sldNum="0" hdr="0"/>
  <p:txStyles>
    <p:titleStyle>
      <a:lvl1pPr algn="l" defTabSz="914400" rtl="0" eaLnBrk="1" latinLnBrk="0" hangingPunct="1">
        <a:lnSpc>
          <a:spcPct val="100000"/>
        </a:lnSpc>
        <a:spcBef>
          <a:spcPct val="0"/>
        </a:spcBef>
        <a:buNone/>
        <a:defRPr sz="2500" kern="1200">
          <a:solidFill>
            <a:schemeClr val="tx1"/>
          </a:solidFill>
          <a:latin typeface="+mn-lt"/>
          <a:ea typeface="+mj-ea"/>
          <a:cs typeface="+mj-cs"/>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2500" kern="1200">
          <a:solidFill>
            <a:schemeClr val="tx1"/>
          </a:solidFill>
          <a:latin typeface="+mj-lt"/>
          <a:ea typeface="+mn-ea"/>
          <a:cs typeface="+mn-cs"/>
        </a:defRPr>
      </a:lvl1pPr>
      <a:lvl2pPr marL="0" indent="0" algn="l" defTabSz="914400" rtl="0" eaLnBrk="1" latinLnBrk="0" hangingPunct="1">
        <a:lnSpc>
          <a:spcPct val="100000"/>
        </a:lnSpc>
        <a:spcBef>
          <a:spcPts val="0"/>
        </a:spcBef>
        <a:spcAft>
          <a:spcPts val="1200"/>
        </a:spcAft>
        <a:buFont typeface="Arial" panose="020B0604020202020204" pitchFamily="34" charset="0"/>
        <a:buNone/>
        <a:defRPr sz="1500" b="1" kern="1200" cap="all" baseline="0">
          <a:solidFill>
            <a:schemeClr val="tx1"/>
          </a:solidFill>
          <a:latin typeface="+mj-lt"/>
          <a:ea typeface="+mn-ea"/>
          <a:cs typeface="+mn-cs"/>
        </a:defRPr>
      </a:lvl2pPr>
      <a:lvl3pPr marL="0" indent="0" algn="l" defTabSz="914400" rtl="0" eaLnBrk="1" latinLnBrk="0" hangingPunct="1">
        <a:lnSpc>
          <a:spcPct val="100000"/>
        </a:lnSpc>
        <a:spcBef>
          <a:spcPts val="0"/>
        </a:spcBef>
        <a:spcAft>
          <a:spcPts val="300"/>
        </a:spcAft>
        <a:buFont typeface="Arial" panose="020B0604020202020204" pitchFamily="34" charset="0"/>
        <a:buNone/>
        <a:defRPr sz="1500" kern="1200">
          <a:solidFill>
            <a:schemeClr val="tx1"/>
          </a:solidFill>
          <a:latin typeface="+mj-lt"/>
          <a:ea typeface="+mn-ea"/>
          <a:cs typeface="+mn-cs"/>
        </a:defRPr>
      </a:lvl3pPr>
      <a:lvl4pPr marL="176400" indent="-176400" algn="l" defTabSz="914400" rtl="0" eaLnBrk="1" latinLnBrk="0" hangingPunct="1">
        <a:lnSpc>
          <a:spcPct val="100000"/>
        </a:lnSpc>
        <a:spcBef>
          <a:spcPts val="0"/>
        </a:spcBef>
        <a:spcAft>
          <a:spcPts val="300"/>
        </a:spcAft>
        <a:buFont typeface="Arial" panose="020B0604020202020204" pitchFamily="34" charset="0"/>
        <a:buChar char="•"/>
        <a:defRPr sz="1500" kern="1200">
          <a:solidFill>
            <a:schemeClr val="tx1"/>
          </a:solidFill>
          <a:latin typeface="+mj-lt"/>
          <a:ea typeface="+mn-ea"/>
          <a:cs typeface="+mn-cs"/>
        </a:defRPr>
      </a:lvl4pPr>
      <a:lvl5pPr marL="284400" indent="-176400" algn="l" defTabSz="914400" rtl="0" eaLnBrk="1" latinLnBrk="0" hangingPunct="1">
        <a:lnSpc>
          <a:spcPct val="100000"/>
        </a:lnSpc>
        <a:spcBef>
          <a:spcPts val="0"/>
        </a:spcBef>
        <a:spcAft>
          <a:spcPts val="300"/>
        </a:spcAft>
        <a:buFont typeface="Alliance Platt" panose="00000500000000000000" pitchFamily="50" charset="0"/>
        <a:buChar char="↗"/>
        <a:defRPr sz="1500" kern="1200">
          <a:solidFill>
            <a:schemeClr val="tx1"/>
          </a:solidFill>
          <a:latin typeface="+mj-lt"/>
          <a:ea typeface="+mn-ea"/>
          <a:cs typeface="+mn-cs"/>
        </a:defRPr>
      </a:lvl5pPr>
      <a:lvl6pPr marL="0" indent="0" algn="l" defTabSz="914400" rtl="0" eaLnBrk="1" latinLnBrk="0" hangingPunct="1">
        <a:lnSpc>
          <a:spcPct val="100000"/>
        </a:lnSpc>
        <a:spcBef>
          <a:spcPts val="0"/>
        </a:spcBef>
        <a:buFont typeface="Arial" panose="020B0604020202020204" pitchFamily="34" charset="0"/>
        <a:buNone/>
        <a:defRPr sz="5000" b="1" kern="1200">
          <a:solidFill>
            <a:schemeClr val="tx1"/>
          </a:solidFill>
          <a:latin typeface="+mj-lt"/>
          <a:ea typeface="+mn-ea"/>
          <a:cs typeface="+mn-cs"/>
        </a:defRPr>
      </a:lvl6pPr>
      <a:lvl7pPr marL="0" indent="0" algn="l" defTabSz="914400" rtl="0" eaLnBrk="1" latinLnBrk="0" hangingPunct="1">
        <a:lnSpc>
          <a:spcPct val="100000"/>
        </a:lnSpc>
        <a:spcBef>
          <a:spcPts val="0"/>
        </a:spcBef>
        <a:spcAft>
          <a:spcPts val="300"/>
        </a:spcAft>
        <a:buFont typeface="Arial" panose="020B0604020202020204" pitchFamily="34" charset="0"/>
        <a:buNone/>
        <a:defRPr sz="1250" b="1" kern="1200">
          <a:solidFill>
            <a:schemeClr val="tx1"/>
          </a:solidFill>
          <a:latin typeface="+mj-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None/>
        <a:defRPr sz="1250" kern="1200">
          <a:solidFill>
            <a:schemeClr val="tx1"/>
          </a:solidFill>
          <a:latin typeface="+mj-lt"/>
          <a:ea typeface="+mn-ea"/>
          <a:cs typeface="+mn-cs"/>
        </a:defRPr>
      </a:lvl8pPr>
      <a:lvl9pPr marL="0" indent="0" algn="l" defTabSz="914400" rtl="0" eaLnBrk="1" latinLnBrk="0" hangingPunct="1">
        <a:lnSpc>
          <a:spcPct val="100000"/>
        </a:lnSpc>
        <a:spcBef>
          <a:spcPts val="0"/>
        </a:spcBef>
        <a:spcAft>
          <a:spcPts val="300"/>
        </a:spcAft>
        <a:buFont typeface="Arial" panose="020B0604020202020204" pitchFamily="34" charset="0"/>
        <a:buNone/>
        <a:defRPr sz="800" kern="1200">
          <a:solidFill>
            <a:schemeClr val="tx1"/>
          </a:solidFill>
          <a:latin typeface="DM Mono" panose="020B0509040201040103" pitchFamily="49" charset="0"/>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userDrawn="1">
          <p15:clr>
            <a:srgbClr val="F26B43"/>
          </p15:clr>
        </p15:guide>
        <p15:guide id="2" pos="7680" userDrawn="1">
          <p15:clr>
            <a:srgbClr val="F26B43"/>
          </p15:clr>
        </p15:guide>
        <p15:guide id="3" pos="290" userDrawn="1">
          <p15:clr>
            <a:srgbClr val="F26B43"/>
          </p15:clr>
        </p15:guide>
        <p15:guide id="4" pos="1345" userDrawn="1">
          <p15:clr>
            <a:srgbClr val="F26B43"/>
          </p15:clr>
        </p15:guide>
        <p15:guide id="5" pos="1499" userDrawn="1">
          <p15:clr>
            <a:srgbClr val="F26B43"/>
          </p15:clr>
        </p15:guide>
        <p15:guide id="7" pos="2708" userDrawn="1">
          <p15:clr>
            <a:srgbClr val="F26B43"/>
          </p15:clr>
        </p15:guide>
        <p15:guide id="8" pos="3762" userDrawn="1">
          <p15:clr>
            <a:srgbClr val="F26B43"/>
          </p15:clr>
        </p15:guide>
        <p15:guide id="9" pos="3917" userDrawn="1">
          <p15:clr>
            <a:srgbClr val="F26B43"/>
          </p15:clr>
        </p15:guide>
        <p15:guide id="10" pos="4971" userDrawn="1">
          <p15:clr>
            <a:srgbClr val="F26B43"/>
          </p15:clr>
        </p15:guide>
        <p15:guide id="11" pos="5126" userDrawn="1">
          <p15:clr>
            <a:srgbClr val="F26B43"/>
          </p15:clr>
        </p15:guide>
        <p15:guide id="12" pos="6180" userDrawn="1">
          <p15:clr>
            <a:srgbClr val="F26B43"/>
          </p15:clr>
        </p15:guide>
        <p15:guide id="13" pos="6334" userDrawn="1">
          <p15:clr>
            <a:srgbClr val="F26B43"/>
          </p15:clr>
        </p15:guide>
        <p15:guide id="14" pos="7389" userDrawn="1">
          <p15:clr>
            <a:srgbClr val="F26B43"/>
          </p15:clr>
        </p15:guide>
        <p15:guide id="15" orient="horz" userDrawn="1">
          <p15:clr>
            <a:srgbClr val="F26B43"/>
          </p15:clr>
        </p15:guide>
        <p15:guide id="16" orient="horz" pos="4320" userDrawn="1">
          <p15:clr>
            <a:srgbClr val="F26B43"/>
          </p15:clr>
        </p15:guide>
        <p15:guide id="17" orient="horz" pos="449" userDrawn="1">
          <p15:clr>
            <a:srgbClr val="F26B43"/>
          </p15:clr>
        </p15:guide>
        <p15:guide id="18" orient="horz" pos="2060" userDrawn="1">
          <p15:clr>
            <a:srgbClr val="F26B43"/>
          </p15:clr>
        </p15:guide>
        <p15:guide id="19" orient="horz" pos="2214" userDrawn="1">
          <p15:clr>
            <a:srgbClr val="F26B43"/>
          </p15:clr>
        </p15:guide>
        <p15:guide id="20" orient="horz" pos="3825" userDrawn="1">
          <p15:clr>
            <a:srgbClr val="F26B43"/>
          </p15:clr>
        </p15:guide>
        <p15:guide id="21" orient="horz" pos="4147" userDrawn="1">
          <p15:clr>
            <a:srgbClr val="F26B43"/>
          </p15:clr>
        </p15:guide>
        <p15:guide id="22" orient="horz" pos="21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3.xml"/><Relationship Id="rId4" Type="http://schemas.openxmlformats.org/officeDocument/2006/relationships/image" Target="../media/image11.sv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3.xml"/><Relationship Id="rId5" Type="http://schemas.openxmlformats.org/officeDocument/2006/relationships/image" Target="../media/image27.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2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slide" Target="slide3.xml"/><Relationship Id="rId7" Type="http://schemas.openxmlformats.org/officeDocument/2006/relationships/slide" Target="slide7.xml"/><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slide" Target="slide4.xml"/><Relationship Id="rId11" Type="http://schemas.openxmlformats.org/officeDocument/2006/relationships/slide" Target="slide11.xml"/><Relationship Id="rId5" Type="http://schemas.openxmlformats.org/officeDocument/2006/relationships/slide" Target="slide9.xml"/><Relationship Id="rId10" Type="http://schemas.openxmlformats.org/officeDocument/2006/relationships/slide" Target="slide8.xml"/><Relationship Id="rId4" Type="http://schemas.openxmlformats.org/officeDocument/2006/relationships/slide" Target="slide6.xml"/><Relationship Id="rId9" Type="http://schemas.openxmlformats.org/officeDocument/2006/relationships/slide" Target="slide5.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3.xml"/><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3.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3.xml"/><Relationship Id="rId6" Type="http://schemas.openxmlformats.org/officeDocument/2006/relationships/image" Target="../media/image11.png"/><Relationship Id="rId5" Type="http://schemas.openxmlformats.org/officeDocument/2006/relationships/image" Target="../media/image21.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23.xml"/><Relationship Id="rId5" Type="http://schemas.openxmlformats.org/officeDocument/2006/relationships/image" Target="../media/image23.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73CB85B-18B9-EC57-0A76-3B7F869E832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5" name="Graphique 4">
            <a:extLst>
              <a:ext uri="{FF2B5EF4-FFF2-40B4-BE49-F238E27FC236}">
                <a16:creationId xmlns:a16="http://schemas.microsoft.com/office/drawing/2014/main" id="{DD21829C-9511-B366-9A53-4EB756BD6385}"/>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A94CF772-885D-A34F-8CA0-AD108EBE27BD}"/>
              </a:ext>
            </a:extLst>
          </p:cNvPr>
          <p:cNvSpPr/>
          <p:nvPr/>
        </p:nvSpPr>
        <p:spPr>
          <a:xfrm>
            <a:off x="0" y="6700058"/>
            <a:ext cx="12193200" cy="1579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8" name="ZoneTexte 7">
            <a:extLst>
              <a:ext uri="{FF2B5EF4-FFF2-40B4-BE49-F238E27FC236}">
                <a16:creationId xmlns:a16="http://schemas.microsoft.com/office/drawing/2014/main" id="{0D486620-BFB8-47B8-BF75-8B80442759E3}"/>
              </a:ext>
            </a:extLst>
          </p:cNvPr>
          <p:cNvSpPr txBox="1"/>
          <p:nvPr/>
        </p:nvSpPr>
        <p:spPr>
          <a:xfrm>
            <a:off x="304799" y="3758810"/>
            <a:ext cx="10885283" cy="184666"/>
          </a:xfrm>
          <a:prstGeom prst="rect">
            <a:avLst/>
          </a:prstGeom>
          <a:noFill/>
        </p:spPr>
        <p:txBody>
          <a:bodyPr wrap="square" lIns="0" tIns="0" rIns="0" bIns="0" rtlCol="0">
            <a:spAutoFit/>
          </a:bodyPr>
          <a:lstStyle/>
          <a:p>
            <a:r>
              <a:rPr lang="fr-FR" sz="1200" dirty="0"/>
              <a:t>Afin de respecter l’univers et codes graphiques de LA JANAIS, merci de respecter les recommandations mises en place dans ce Template. </a:t>
            </a:r>
          </a:p>
        </p:txBody>
      </p:sp>
      <p:sp>
        <p:nvSpPr>
          <p:cNvPr id="9" name="ZoneTexte 8">
            <a:extLst>
              <a:ext uri="{FF2B5EF4-FFF2-40B4-BE49-F238E27FC236}">
                <a16:creationId xmlns:a16="http://schemas.microsoft.com/office/drawing/2014/main" id="{D09F9856-1810-671D-9587-39984813D9BD}"/>
              </a:ext>
            </a:extLst>
          </p:cNvPr>
          <p:cNvSpPr txBox="1"/>
          <p:nvPr/>
        </p:nvSpPr>
        <p:spPr>
          <a:xfrm>
            <a:off x="304798" y="2657399"/>
            <a:ext cx="10162801" cy="1015663"/>
          </a:xfrm>
          <a:prstGeom prst="rect">
            <a:avLst/>
          </a:prstGeom>
          <a:noFill/>
        </p:spPr>
        <p:txBody>
          <a:bodyPr wrap="square" lIns="0" tIns="0" rIns="0" bIns="0" rtlCol="0">
            <a:spAutoFit/>
          </a:bodyPr>
          <a:lstStyle/>
          <a:p>
            <a:r>
              <a:rPr lang="fr-FR" sz="6600" dirty="0"/>
              <a:t>Instructions d’utilisation</a:t>
            </a:r>
          </a:p>
        </p:txBody>
      </p:sp>
      <p:sp>
        <p:nvSpPr>
          <p:cNvPr id="10" name="Espace réservé du pied de page 19">
            <a:extLst>
              <a:ext uri="{FF2B5EF4-FFF2-40B4-BE49-F238E27FC236}">
                <a16:creationId xmlns:a16="http://schemas.microsoft.com/office/drawing/2014/main" id="{955A5A91-B347-493C-BC7A-196A9F55D9A7}"/>
              </a:ext>
            </a:extLst>
          </p:cNvPr>
          <p:cNvSpPr txBox="1">
            <a:spLocks/>
          </p:cNvSpPr>
          <p:nvPr/>
        </p:nvSpPr>
        <p:spPr>
          <a:xfrm>
            <a:off x="7772399" y="309460"/>
            <a:ext cx="4114800" cy="153888"/>
          </a:xfrm>
          <a:prstGeom prst="rect">
            <a:avLst/>
          </a:prstGeom>
          <a:noFill/>
        </p:spPr>
        <p:txBody>
          <a:bodyPr wrap="square" lIns="0" tIns="0" rIns="0" bIns="0" rtlCol="0">
            <a:spAutoFit/>
          </a:bodyPr>
          <a:lstStyle>
            <a:defPPr>
              <a:defRPr lang="fr-FR"/>
            </a:defPPr>
            <a:lvl1pPr marL="0" algn="l" defTabSz="914400" rtl="0" eaLnBrk="1" latinLnBrk="0" hangingPunct="1">
              <a:defRPr lang="fr-FR" sz="1000" kern="1200" dirty="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fr-FR" dirty="0">
                <a:latin typeface="+mn-lt"/>
              </a:rPr>
              <a:t>Instructions Template LA JANAIS</a:t>
            </a:r>
          </a:p>
        </p:txBody>
      </p:sp>
    </p:spTree>
    <p:extLst>
      <p:ext uri="{BB962C8B-B14F-4D97-AF65-F5344CB8AC3E}">
        <p14:creationId xmlns:p14="http://schemas.microsoft.com/office/powerpoint/2010/main" val="403266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F7B44502-C3D3-A63C-8AC2-A3E52CA0D7D6}"/>
              </a:ext>
            </a:extLst>
          </p:cNvPr>
          <p:cNvPicPr>
            <a:picLocks noChangeAspect="1"/>
          </p:cNvPicPr>
          <p:nvPr/>
        </p:nvPicPr>
        <p:blipFill rotWithShape="1">
          <a:blip r:embed="rId3"/>
          <a:srcRect l="13977" t="7053" r="50143" b="53580"/>
          <a:stretch/>
        </p:blipFill>
        <p:spPr>
          <a:xfrm>
            <a:off x="4528771" y="2256540"/>
            <a:ext cx="3446829" cy="2126842"/>
          </a:xfrm>
          <a:prstGeom prst="roundRect">
            <a:avLst>
              <a:gd name="adj" fmla="val 4462"/>
            </a:avLst>
          </a:prstGeom>
        </p:spPr>
      </p:pic>
      <p:sp>
        <p:nvSpPr>
          <p:cNvPr id="10" name="ZoneTexte 9">
            <a:extLst>
              <a:ext uri="{FF2B5EF4-FFF2-40B4-BE49-F238E27FC236}">
                <a16:creationId xmlns:a16="http://schemas.microsoft.com/office/drawing/2014/main" id="{7BFE661C-8347-8F55-6E0C-4071FEC2EF80}"/>
              </a:ext>
            </a:extLst>
          </p:cNvPr>
          <p:cNvSpPr txBox="1"/>
          <p:nvPr/>
        </p:nvSpPr>
        <p:spPr>
          <a:xfrm>
            <a:off x="304799" y="697391"/>
            <a:ext cx="10800000" cy="553998"/>
          </a:xfrm>
          <a:prstGeom prst="rect">
            <a:avLst/>
          </a:prstGeom>
          <a:noFill/>
        </p:spPr>
        <p:txBody>
          <a:bodyPr wrap="square" lIns="0" tIns="0" rIns="0" bIns="0" rtlCol="0">
            <a:spAutoFit/>
          </a:bodyPr>
          <a:lstStyle/>
          <a:p>
            <a:r>
              <a:rPr lang="fr-FR" sz="3600" dirty="0"/>
              <a:t>Enregistrer comme modèle</a:t>
            </a:r>
          </a:p>
        </p:txBody>
      </p:sp>
      <p:sp>
        <p:nvSpPr>
          <p:cNvPr id="11" name="ZoneTexte 10">
            <a:extLst>
              <a:ext uri="{FF2B5EF4-FFF2-40B4-BE49-F238E27FC236}">
                <a16:creationId xmlns:a16="http://schemas.microsoft.com/office/drawing/2014/main" id="{3A3F461A-6793-87A9-08EE-934CF1163607}"/>
              </a:ext>
            </a:extLst>
          </p:cNvPr>
          <p:cNvSpPr txBox="1"/>
          <p:nvPr/>
        </p:nvSpPr>
        <p:spPr>
          <a:xfrm>
            <a:off x="304799" y="1353915"/>
            <a:ext cx="11582399" cy="369332"/>
          </a:xfrm>
          <a:prstGeom prst="rect">
            <a:avLst/>
          </a:prstGeom>
          <a:noFill/>
        </p:spPr>
        <p:txBody>
          <a:bodyPr wrap="square" lIns="0" tIns="0" rIns="0" bIns="0" rtlCol="0">
            <a:spAutoFit/>
          </a:bodyPr>
          <a:lstStyle/>
          <a:p>
            <a:r>
              <a:rPr lang="fr-FR" sz="1200" dirty="0">
                <a:latin typeface="+mj-lt"/>
              </a:rPr>
              <a:t>Enregistrement du document d’instruction dans vos modèles de présentation, afin d’y accéder rapidement lorsque vous avez besoin de créer une nouvelle présentation </a:t>
            </a:r>
          </a:p>
        </p:txBody>
      </p:sp>
      <p:sp>
        <p:nvSpPr>
          <p:cNvPr id="23" name="Rectangle : coins arrondis 22">
            <a:extLst>
              <a:ext uri="{FF2B5EF4-FFF2-40B4-BE49-F238E27FC236}">
                <a16:creationId xmlns:a16="http://schemas.microsoft.com/office/drawing/2014/main" id="{D477CA92-E155-815C-C5FD-66F7727A1862}"/>
              </a:ext>
            </a:extLst>
          </p:cNvPr>
          <p:cNvSpPr/>
          <p:nvPr/>
        </p:nvSpPr>
        <p:spPr>
          <a:xfrm>
            <a:off x="304800" y="2256540"/>
            <a:ext cx="7670800" cy="2126842"/>
          </a:xfrm>
          <a:prstGeom prst="roundRect">
            <a:avLst>
              <a:gd name="adj" fmla="val 4462"/>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mj-lt"/>
            </a:endParaRPr>
          </a:p>
        </p:txBody>
      </p:sp>
      <p:sp>
        <p:nvSpPr>
          <p:cNvPr id="12" name="ZoneTexte 11">
            <a:extLst>
              <a:ext uri="{FF2B5EF4-FFF2-40B4-BE49-F238E27FC236}">
                <a16:creationId xmlns:a16="http://schemas.microsoft.com/office/drawing/2014/main" id="{E8802935-83A2-A92A-D3AD-AA43D6BFC6F9}"/>
              </a:ext>
            </a:extLst>
          </p:cNvPr>
          <p:cNvSpPr txBox="1"/>
          <p:nvPr/>
        </p:nvSpPr>
        <p:spPr>
          <a:xfrm>
            <a:off x="304799" y="1846907"/>
            <a:ext cx="5715000" cy="1692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lang="fr-FR" sz="1100" b="1" dirty="0">
                <a:solidFill>
                  <a:srgbClr val="000000"/>
                </a:solidFill>
                <a:latin typeface="+mj-lt"/>
              </a:rPr>
              <a:t>L’enregistrement</a:t>
            </a:r>
          </a:p>
        </p:txBody>
      </p:sp>
      <p:sp>
        <p:nvSpPr>
          <p:cNvPr id="22" name="ZoneTexte 21">
            <a:extLst>
              <a:ext uri="{FF2B5EF4-FFF2-40B4-BE49-F238E27FC236}">
                <a16:creationId xmlns:a16="http://schemas.microsoft.com/office/drawing/2014/main" id="{710DA7D8-13A1-C4D5-C335-E82738B978A7}"/>
              </a:ext>
            </a:extLst>
          </p:cNvPr>
          <p:cNvSpPr txBox="1"/>
          <p:nvPr/>
        </p:nvSpPr>
        <p:spPr>
          <a:xfrm>
            <a:off x="4528771" y="4538620"/>
            <a:ext cx="2982056" cy="1154162"/>
          </a:xfrm>
          <a:prstGeom prst="rect">
            <a:avLst/>
          </a:prstGeom>
          <a:noFill/>
        </p:spPr>
        <p:txBody>
          <a:bodyPr wrap="square" lIns="0" tIns="0" rIns="0" bIns="0" rtlCol="0">
            <a:spAutoFit/>
          </a:bodyPr>
          <a:lstStyle/>
          <a:p>
            <a:pPr marR="0" lvl="0" algn="l" defTabSz="914400" rtl="0" eaLnBrk="1" fontAlgn="auto" latinLnBrk="0" hangingPunct="1">
              <a:lnSpc>
                <a:spcPct val="100000"/>
              </a:lnSpc>
              <a:spcBef>
                <a:spcPts val="0"/>
              </a:spcBef>
              <a:spcAft>
                <a:spcPts val="600"/>
              </a:spcAft>
              <a:buClrTx/>
              <a:buSzTx/>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mn-ea"/>
                <a:cs typeface="+mn-cs"/>
              </a:rPr>
              <a:t>À présent le thème nouvellement enregistré doit apparaître en deuxième sur la barre supérieure, passer la souris sur celui-ci et faire un </a:t>
            </a:r>
            <a:r>
              <a:rPr lang="fr-FR" sz="1000" kern="0" dirty="0">
                <a:solidFill>
                  <a:schemeClr val="accent2"/>
                </a:solidFill>
                <a:latin typeface="+mj-lt"/>
              </a:rPr>
              <a:t>clic droit &gt; « Définir comme thème par défaut »</a:t>
            </a:r>
            <a:r>
              <a:rPr kumimoji="0" lang="fr-FR" sz="1000" b="0" i="0" u="none" strike="noStrike" kern="1200" cap="none" spc="0" normalizeH="0" baseline="0" noProof="0" dirty="0">
                <a:ln>
                  <a:noFill/>
                </a:ln>
                <a:solidFill>
                  <a:srgbClr val="000000"/>
                </a:solidFill>
                <a:effectLst/>
                <a:uLnTx/>
                <a:uFillTx/>
                <a:latin typeface="+mj-lt"/>
                <a:ea typeface="+mn-ea"/>
                <a:cs typeface="+mn-cs"/>
              </a:rPr>
              <a:t>.</a:t>
            </a:r>
          </a:p>
          <a:p>
            <a:pPr marR="0" lvl="0" algn="l" defTabSz="914400" rtl="0" eaLnBrk="1" fontAlgn="auto" latinLnBrk="0" hangingPunct="1">
              <a:lnSpc>
                <a:spcPct val="100000"/>
              </a:lnSpc>
              <a:spcBef>
                <a:spcPts val="0"/>
              </a:spcBef>
              <a:spcAft>
                <a:spcPts val="600"/>
              </a:spcAft>
              <a:buClrTx/>
              <a:buSzTx/>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mn-ea"/>
                <a:cs typeface="+mn-cs"/>
              </a:rPr>
              <a:t>Maintenant vous devriez avoir accès à ce modèle en ouvrant PowerPoint dès que vous faites une nouvelle présentation</a:t>
            </a:r>
          </a:p>
        </p:txBody>
      </p:sp>
      <p:sp>
        <p:nvSpPr>
          <p:cNvPr id="13" name="ZoneTexte 12">
            <a:extLst>
              <a:ext uri="{FF2B5EF4-FFF2-40B4-BE49-F238E27FC236}">
                <a16:creationId xmlns:a16="http://schemas.microsoft.com/office/drawing/2014/main" id="{AFEF1015-A6DF-3E43-4E88-00C21A18350A}"/>
              </a:ext>
            </a:extLst>
          </p:cNvPr>
          <p:cNvSpPr txBox="1"/>
          <p:nvPr/>
        </p:nvSpPr>
        <p:spPr>
          <a:xfrm>
            <a:off x="304800" y="4538620"/>
            <a:ext cx="3723992" cy="1154162"/>
          </a:xfrm>
          <a:prstGeom prst="rect">
            <a:avLst/>
          </a:prstGeom>
          <a:noFill/>
        </p:spPr>
        <p:txBody>
          <a:bodyPr wrap="square" lIns="0" tIns="0" rIns="0" bIns="0" rtlCol="0">
            <a:spAutoFit/>
          </a:bodyPr>
          <a:lstStyle/>
          <a:p>
            <a:pPr marR="0" lvl="0" algn="l" defTabSz="914400" rtl="0" eaLnBrk="1" fontAlgn="auto" latinLnBrk="0" hangingPunct="1">
              <a:lnSpc>
                <a:spcPct val="100000"/>
              </a:lnSpc>
              <a:spcBef>
                <a:spcPts val="0"/>
              </a:spcBef>
              <a:spcAft>
                <a:spcPts val="600"/>
              </a:spcAft>
              <a:buClrTx/>
              <a:buSzTx/>
              <a:tabLst/>
              <a:defRPr sz="1800" b="0" i="0" u="none" strike="noStrike" kern="0" cap="none" spc="0" baseline="0">
                <a:solidFill>
                  <a:srgbClr val="000000"/>
                </a:solidFill>
                <a:uFillTx/>
              </a:defRPr>
            </a:pPr>
            <a:r>
              <a:rPr kumimoji="0" lang="fr-FR" sz="1000" i="0" u="none" strike="noStrike" kern="1200" cap="none" spc="0" normalizeH="0" baseline="0" noProof="0" dirty="0">
                <a:ln>
                  <a:noFill/>
                </a:ln>
                <a:solidFill>
                  <a:srgbClr val="000000"/>
                </a:solidFill>
                <a:effectLst/>
                <a:uLnTx/>
                <a:uFillTx/>
                <a:latin typeface="+mj-lt"/>
                <a:ea typeface="+mn-ea"/>
                <a:cs typeface="+mn-cs"/>
              </a:rPr>
              <a:t>Afin de l’enregistrer dans vos Modèles de présentations personnalisés sur votre ordinateur, vous devez :</a:t>
            </a:r>
          </a:p>
          <a:p>
            <a:pPr marR="0" lvl="0" algn="l" defTabSz="914400" rtl="0" eaLnBrk="1" fontAlgn="auto" latinLnBrk="0" hangingPunct="1">
              <a:lnSpc>
                <a:spcPct val="100000"/>
              </a:lnSpc>
              <a:spcBef>
                <a:spcPts val="0"/>
              </a:spcBef>
              <a:spcAft>
                <a:spcPts val="600"/>
              </a:spcAft>
              <a:buClrTx/>
              <a:buSzTx/>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mn-ea"/>
                <a:cs typeface="+mn-cs"/>
              </a:rPr>
              <a:t>Ouvrir la présentation d’instruction disponible dans vos outils de communication. Cliquer sur l’onglet </a:t>
            </a:r>
            <a:r>
              <a:rPr lang="fr-FR" sz="1000" kern="0" dirty="0">
                <a:solidFill>
                  <a:schemeClr val="accent2"/>
                </a:solidFill>
                <a:latin typeface="+mj-lt"/>
              </a:rPr>
              <a:t>« Conception » </a:t>
            </a:r>
            <a:r>
              <a:rPr kumimoji="0" lang="fr-FR" sz="1000" b="0" i="0" u="none" strike="noStrike" kern="1200" cap="none" spc="0" normalizeH="0" baseline="0" noProof="0" dirty="0">
                <a:ln>
                  <a:noFill/>
                </a:ln>
                <a:solidFill>
                  <a:srgbClr val="000000"/>
                </a:solidFill>
                <a:effectLst/>
                <a:uLnTx/>
                <a:uFillTx/>
                <a:latin typeface="+mj-lt"/>
                <a:ea typeface="+mn-ea"/>
                <a:cs typeface="+mn-cs"/>
              </a:rPr>
              <a:t>puis sur la petite flèche pour accéder aux autres options. </a:t>
            </a:r>
            <a:r>
              <a:rPr lang="fr-FR" sz="1000" kern="0" dirty="0">
                <a:solidFill>
                  <a:schemeClr val="accent2"/>
                </a:solidFill>
                <a:latin typeface="+mj-lt"/>
              </a:rPr>
              <a:t>Cliquer sur enregistrer le thème actif, une fenêtre va s’ouvrir, nommer le thème et l’enregistrer. </a:t>
            </a:r>
          </a:p>
        </p:txBody>
      </p:sp>
      <p:sp>
        <p:nvSpPr>
          <p:cNvPr id="4" name="Espace réservé du pied de page 19">
            <a:extLst>
              <a:ext uri="{FF2B5EF4-FFF2-40B4-BE49-F238E27FC236}">
                <a16:creationId xmlns:a16="http://schemas.microsoft.com/office/drawing/2014/main" id="{26FB2166-D116-4193-D71E-5027330CC9A1}"/>
              </a:ext>
            </a:extLst>
          </p:cNvPr>
          <p:cNvSpPr txBox="1">
            <a:spLocks/>
          </p:cNvSpPr>
          <p:nvPr/>
        </p:nvSpPr>
        <p:spPr>
          <a:xfrm>
            <a:off x="7772399" y="309460"/>
            <a:ext cx="4114800" cy="153888"/>
          </a:xfrm>
          <a:prstGeom prst="rect">
            <a:avLst/>
          </a:prstGeom>
          <a:noFill/>
        </p:spPr>
        <p:txBody>
          <a:bodyPr wrap="square" lIns="0" tIns="0" rIns="0" bIns="0" rtlCol="0">
            <a:spAutoFit/>
          </a:bodyPr>
          <a:lstStyle>
            <a:defPPr>
              <a:defRPr lang="fr-FR"/>
            </a:defPPr>
            <a:lvl1pPr marL="0" algn="l" defTabSz="914400" rtl="0" eaLnBrk="1" latinLnBrk="0" hangingPunct="1">
              <a:defRPr lang="fr-FR" sz="1000" kern="1200" dirty="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fr-FR" dirty="0">
                <a:latin typeface="+mn-lt"/>
              </a:rPr>
              <a:t>Instructions Template LA JANAIS</a:t>
            </a:r>
          </a:p>
        </p:txBody>
      </p:sp>
      <p:pic>
        <p:nvPicPr>
          <p:cNvPr id="3" name="Image 2">
            <a:extLst>
              <a:ext uri="{FF2B5EF4-FFF2-40B4-BE49-F238E27FC236}">
                <a16:creationId xmlns:a16="http://schemas.microsoft.com/office/drawing/2014/main" id="{239C2349-47AF-9502-20DB-5C9EF967BF81}"/>
              </a:ext>
            </a:extLst>
          </p:cNvPr>
          <p:cNvPicPr>
            <a:picLocks noChangeAspect="1"/>
          </p:cNvPicPr>
          <p:nvPr/>
        </p:nvPicPr>
        <p:blipFill rotWithShape="1">
          <a:blip r:embed="rId4"/>
          <a:srcRect t="7058" r="50378" b="18532"/>
          <a:stretch/>
        </p:blipFill>
        <p:spPr>
          <a:xfrm>
            <a:off x="8128000" y="2256540"/>
            <a:ext cx="4064000" cy="3436241"/>
          </a:xfrm>
          <a:custGeom>
            <a:avLst/>
            <a:gdLst>
              <a:gd name="connsiteX0" fmla="*/ 94909 w 4064000"/>
              <a:gd name="connsiteY0" fmla="*/ 0 h 3436241"/>
              <a:gd name="connsiteX1" fmla="*/ 3168357 w 4064000"/>
              <a:gd name="connsiteY1" fmla="*/ 0 h 3436241"/>
              <a:gd name="connsiteX2" fmla="*/ 3969091 w 4064000"/>
              <a:gd name="connsiteY2" fmla="*/ 0 h 3436241"/>
              <a:gd name="connsiteX3" fmla="*/ 4064000 w 4064000"/>
              <a:gd name="connsiteY3" fmla="*/ 0 h 3436241"/>
              <a:gd name="connsiteX4" fmla="*/ 4064000 w 4064000"/>
              <a:gd name="connsiteY4" fmla="*/ 94909 h 3436241"/>
              <a:gd name="connsiteX5" fmla="*/ 4064000 w 4064000"/>
              <a:gd name="connsiteY5" fmla="*/ 3341332 h 3436241"/>
              <a:gd name="connsiteX6" fmla="*/ 4064000 w 4064000"/>
              <a:gd name="connsiteY6" fmla="*/ 3436241 h 3436241"/>
              <a:gd name="connsiteX7" fmla="*/ 3969091 w 4064000"/>
              <a:gd name="connsiteY7" fmla="*/ 3436241 h 3436241"/>
              <a:gd name="connsiteX8" fmla="*/ 3168357 w 4064000"/>
              <a:gd name="connsiteY8" fmla="*/ 3436241 h 3436241"/>
              <a:gd name="connsiteX9" fmla="*/ 94909 w 4064000"/>
              <a:gd name="connsiteY9" fmla="*/ 3436241 h 3436241"/>
              <a:gd name="connsiteX10" fmla="*/ 0 w 4064000"/>
              <a:gd name="connsiteY10" fmla="*/ 3341332 h 3436241"/>
              <a:gd name="connsiteX11" fmla="*/ 0 w 4064000"/>
              <a:gd name="connsiteY11" fmla="*/ 94909 h 3436241"/>
              <a:gd name="connsiteX12" fmla="*/ 94909 w 4064000"/>
              <a:gd name="connsiteY12" fmla="*/ 0 h 343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64000" h="3436241">
                <a:moveTo>
                  <a:pt x="94909" y="0"/>
                </a:moveTo>
                <a:lnTo>
                  <a:pt x="3168357" y="0"/>
                </a:lnTo>
                <a:lnTo>
                  <a:pt x="3969091" y="0"/>
                </a:lnTo>
                <a:lnTo>
                  <a:pt x="4064000" y="0"/>
                </a:lnTo>
                <a:lnTo>
                  <a:pt x="4064000" y="94909"/>
                </a:lnTo>
                <a:lnTo>
                  <a:pt x="4064000" y="3341332"/>
                </a:lnTo>
                <a:lnTo>
                  <a:pt x="4064000" y="3436241"/>
                </a:lnTo>
                <a:lnTo>
                  <a:pt x="3969091" y="3436241"/>
                </a:lnTo>
                <a:lnTo>
                  <a:pt x="3168357" y="3436241"/>
                </a:lnTo>
                <a:lnTo>
                  <a:pt x="94909" y="3436241"/>
                </a:lnTo>
                <a:cubicBezTo>
                  <a:pt x="42492" y="3436241"/>
                  <a:pt x="0" y="3393749"/>
                  <a:pt x="0" y="3341332"/>
                </a:cubicBezTo>
                <a:lnTo>
                  <a:pt x="0" y="94909"/>
                </a:lnTo>
                <a:cubicBezTo>
                  <a:pt x="0" y="42492"/>
                  <a:pt x="42492" y="0"/>
                  <a:pt x="94909" y="0"/>
                </a:cubicBezTo>
                <a:close/>
              </a:path>
            </a:pathLst>
          </a:custGeom>
        </p:spPr>
      </p:pic>
      <p:pic>
        <p:nvPicPr>
          <p:cNvPr id="6" name="Image 5">
            <a:extLst>
              <a:ext uri="{FF2B5EF4-FFF2-40B4-BE49-F238E27FC236}">
                <a16:creationId xmlns:a16="http://schemas.microsoft.com/office/drawing/2014/main" id="{F71B8372-8A51-F9F0-7008-2AE5E8EA16D5}"/>
              </a:ext>
            </a:extLst>
          </p:cNvPr>
          <p:cNvPicPr>
            <a:picLocks noChangeAspect="1"/>
          </p:cNvPicPr>
          <p:nvPr/>
        </p:nvPicPr>
        <p:blipFill rotWithShape="1">
          <a:blip r:embed="rId5"/>
          <a:srcRect l="1923" t="63121" r="74104" b="25374"/>
          <a:stretch/>
        </p:blipFill>
        <p:spPr>
          <a:xfrm>
            <a:off x="592534" y="2895044"/>
            <a:ext cx="3148524" cy="849834"/>
          </a:xfrm>
          <a:prstGeom prst="rect">
            <a:avLst/>
          </a:prstGeom>
        </p:spPr>
      </p:pic>
      <p:sp>
        <p:nvSpPr>
          <p:cNvPr id="7" name="Rectangle 6">
            <a:extLst>
              <a:ext uri="{FF2B5EF4-FFF2-40B4-BE49-F238E27FC236}">
                <a16:creationId xmlns:a16="http://schemas.microsoft.com/office/drawing/2014/main" id="{0F5E726C-486D-A6B2-1757-0B0269C79B18}"/>
              </a:ext>
            </a:extLst>
          </p:cNvPr>
          <p:cNvSpPr/>
          <p:nvPr/>
        </p:nvSpPr>
        <p:spPr>
          <a:xfrm>
            <a:off x="0" y="6700058"/>
            <a:ext cx="12193200" cy="1579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Tree>
    <p:extLst>
      <p:ext uri="{BB962C8B-B14F-4D97-AF65-F5344CB8AC3E}">
        <p14:creationId xmlns:p14="http://schemas.microsoft.com/office/powerpoint/2010/main" val="2054584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a:extLst>
              <a:ext uri="{FF2B5EF4-FFF2-40B4-BE49-F238E27FC236}">
                <a16:creationId xmlns:a16="http://schemas.microsoft.com/office/drawing/2014/main" id="{7BFE661C-8347-8F55-6E0C-4071FEC2EF80}"/>
              </a:ext>
            </a:extLst>
          </p:cNvPr>
          <p:cNvSpPr txBox="1"/>
          <p:nvPr/>
        </p:nvSpPr>
        <p:spPr>
          <a:xfrm>
            <a:off x="304800" y="697391"/>
            <a:ext cx="9163017" cy="553998"/>
          </a:xfrm>
          <a:prstGeom prst="rect">
            <a:avLst/>
          </a:prstGeom>
          <a:noFill/>
        </p:spPr>
        <p:txBody>
          <a:bodyPr wrap="square" lIns="0" tIns="0" rIns="0" bIns="0" rtlCol="0">
            <a:spAutoFit/>
          </a:bodyPr>
          <a:lstStyle/>
          <a:p>
            <a:r>
              <a:rPr lang="fr-FR" sz="3600" dirty="0"/>
              <a:t>Pictogrammes &amp; Toolbox</a:t>
            </a:r>
          </a:p>
        </p:txBody>
      </p:sp>
      <p:sp>
        <p:nvSpPr>
          <p:cNvPr id="11" name="ZoneTexte 10">
            <a:extLst>
              <a:ext uri="{FF2B5EF4-FFF2-40B4-BE49-F238E27FC236}">
                <a16:creationId xmlns:a16="http://schemas.microsoft.com/office/drawing/2014/main" id="{3A3F461A-6793-87A9-08EE-934CF1163607}"/>
              </a:ext>
            </a:extLst>
          </p:cNvPr>
          <p:cNvSpPr txBox="1"/>
          <p:nvPr/>
        </p:nvSpPr>
        <p:spPr>
          <a:xfrm>
            <a:off x="304799" y="1353915"/>
            <a:ext cx="11663881" cy="369332"/>
          </a:xfrm>
          <a:prstGeom prst="rect">
            <a:avLst/>
          </a:prstGeom>
          <a:noFill/>
        </p:spPr>
        <p:txBody>
          <a:bodyPr wrap="square" lIns="0" tIns="0" rIns="0" bIns="0" rtlCol="0">
            <a:spAutoFit/>
          </a:bodyPr>
          <a:lstStyle/>
          <a:p>
            <a:r>
              <a:rPr lang="fr-FR" sz="1200" dirty="0">
                <a:latin typeface="+mj-lt"/>
              </a:rPr>
              <a:t>Pour construire vos slides vous avez accès a une bibliothèque de pictogrammes diverse et variées, ce sont des formes outils de dessin ce qui permet de changer la couleur de remplissage de la forme</a:t>
            </a:r>
          </a:p>
        </p:txBody>
      </p:sp>
      <p:sp>
        <p:nvSpPr>
          <p:cNvPr id="14" name="Rectangle : coins arrondis 13">
            <a:extLst>
              <a:ext uri="{FF2B5EF4-FFF2-40B4-BE49-F238E27FC236}">
                <a16:creationId xmlns:a16="http://schemas.microsoft.com/office/drawing/2014/main" id="{40B9C545-5244-78F8-C07B-E6C93F7B151E}"/>
              </a:ext>
            </a:extLst>
          </p:cNvPr>
          <p:cNvSpPr/>
          <p:nvPr/>
        </p:nvSpPr>
        <p:spPr>
          <a:xfrm>
            <a:off x="304799" y="2045699"/>
            <a:ext cx="11582399" cy="4502841"/>
          </a:xfrm>
          <a:prstGeom prst="roundRect">
            <a:avLst>
              <a:gd name="adj" fmla="val 8130"/>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4" name="Espace réservé du pied de page 19">
            <a:extLst>
              <a:ext uri="{FF2B5EF4-FFF2-40B4-BE49-F238E27FC236}">
                <a16:creationId xmlns:a16="http://schemas.microsoft.com/office/drawing/2014/main" id="{CF66AA68-8345-A172-BFFD-A81CAABE37EB}"/>
              </a:ext>
            </a:extLst>
          </p:cNvPr>
          <p:cNvSpPr txBox="1">
            <a:spLocks/>
          </p:cNvSpPr>
          <p:nvPr/>
        </p:nvSpPr>
        <p:spPr>
          <a:xfrm>
            <a:off x="7772399" y="309460"/>
            <a:ext cx="4114800" cy="153888"/>
          </a:xfrm>
          <a:prstGeom prst="rect">
            <a:avLst/>
          </a:prstGeom>
          <a:noFill/>
        </p:spPr>
        <p:txBody>
          <a:bodyPr wrap="square" lIns="0" tIns="0" rIns="0" bIns="0" rtlCol="0">
            <a:spAutoFit/>
          </a:bodyPr>
          <a:lstStyle>
            <a:defPPr>
              <a:defRPr lang="fr-FR"/>
            </a:defPPr>
            <a:lvl1pPr marL="0" algn="l" defTabSz="914400" rtl="0" eaLnBrk="1" latinLnBrk="0" hangingPunct="1">
              <a:defRPr lang="fr-FR" sz="1000" kern="1200" dirty="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fr-FR" dirty="0">
                <a:latin typeface="+mn-lt"/>
              </a:rPr>
              <a:t>Instructions Template LA JANAIS</a:t>
            </a:r>
          </a:p>
        </p:txBody>
      </p:sp>
      <p:sp>
        <p:nvSpPr>
          <p:cNvPr id="3" name="Rectangle 2">
            <a:extLst>
              <a:ext uri="{FF2B5EF4-FFF2-40B4-BE49-F238E27FC236}">
                <a16:creationId xmlns:a16="http://schemas.microsoft.com/office/drawing/2014/main" id="{1BF9BD96-86F7-1E96-22A2-01DA4283225F}"/>
              </a:ext>
            </a:extLst>
          </p:cNvPr>
          <p:cNvSpPr/>
          <p:nvPr/>
        </p:nvSpPr>
        <p:spPr>
          <a:xfrm>
            <a:off x="0" y="6700058"/>
            <a:ext cx="12193200" cy="1579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2" name="Espace réservé pour une image  14" descr="Une image contenant carte, texte&#10;&#10;Description générée automatiquement">
            <a:extLst>
              <a:ext uri="{FF2B5EF4-FFF2-40B4-BE49-F238E27FC236}">
                <a16:creationId xmlns:a16="http://schemas.microsoft.com/office/drawing/2014/main" id="{D9AE0021-BA73-6E53-B72A-1CF02E612108}"/>
              </a:ext>
            </a:extLst>
          </p:cNvPr>
          <p:cNvPicPr>
            <a:picLocks noChangeAspect="1"/>
          </p:cNvPicPr>
          <p:nvPr/>
        </p:nvPicPr>
        <p:blipFill>
          <a:blip r:embed="rId3"/>
          <a:srcRect l="226" r="226"/>
          <a:stretch>
            <a:fillRect/>
          </a:stretch>
        </p:blipFill>
        <p:spPr>
          <a:xfrm>
            <a:off x="517547" y="2236336"/>
            <a:ext cx="2029992" cy="1975316"/>
          </a:xfrm>
          <a:prstGeom prst="roundRect">
            <a:avLst>
              <a:gd name="adj" fmla="val 3377"/>
            </a:avLst>
          </a:prstGeom>
        </p:spPr>
      </p:pic>
      <p:pic>
        <p:nvPicPr>
          <p:cNvPr id="5" name="Espace réservé pour une image  11" descr="Une image contenant carte, texte, atlas&#10;&#10;Description générée automatiquement">
            <a:extLst>
              <a:ext uri="{FF2B5EF4-FFF2-40B4-BE49-F238E27FC236}">
                <a16:creationId xmlns:a16="http://schemas.microsoft.com/office/drawing/2014/main" id="{790B9BD4-FA78-6CEF-5890-8935BDE02CB2}"/>
              </a:ext>
            </a:extLst>
          </p:cNvPr>
          <p:cNvPicPr>
            <a:picLocks noChangeAspect="1"/>
          </p:cNvPicPr>
          <p:nvPr/>
        </p:nvPicPr>
        <p:blipFill>
          <a:blip r:embed="rId4"/>
          <a:srcRect l="198" r="198"/>
          <a:stretch>
            <a:fillRect/>
          </a:stretch>
        </p:blipFill>
        <p:spPr>
          <a:xfrm>
            <a:off x="2725118" y="2236336"/>
            <a:ext cx="2029992" cy="1975316"/>
          </a:xfrm>
          <a:prstGeom prst="roundRect">
            <a:avLst>
              <a:gd name="adj" fmla="val 3377"/>
            </a:avLst>
          </a:prstGeom>
        </p:spPr>
      </p:pic>
      <p:pic>
        <p:nvPicPr>
          <p:cNvPr id="6" name="Espace réservé pour une image  14">
            <a:extLst>
              <a:ext uri="{FF2B5EF4-FFF2-40B4-BE49-F238E27FC236}">
                <a16:creationId xmlns:a16="http://schemas.microsoft.com/office/drawing/2014/main" id="{F446171E-7380-4537-E5A0-11A48E686E76}"/>
              </a:ext>
            </a:extLst>
          </p:cNvPr>
          <p:cNvPicPr>
            <a:picLocks noChangeAspect="1"/>
          </p:cNvPicPr>
          <p:nvPr/>
        </p:nvPicPr>
        <p:blipFill rotWithShape="1">
          <a:blip r:embed="rId5"/>
          <a:srcRect l="4244" t="4336" r="3910" b="10611"/>
          <a:stretch/>
        </p:blipFill>
        <p:spPr>
          <a:xfrm>
            <a:off x="517548" y="4392438"/>
            <a:ext cx="2029992" cy="1975316"/>
          </a:xfrm>
          <a:prstGeom prst="roundRect">
            <a:avLst>
              <a:gd name="adj" fmla="val 3377"/>
            </a:avLst>
          </a:prstGeom>
        </p:spPr>
      </p:pic>
      <p:pic>
        <p:nvPicPr>
          <p:cNvPr id="7" name="Espace réservé pour une image  14">
            <a:extLst>
              <a:ext uri="{FF2B5EF4-FFF2-40B4-BE49-F238E27FC236}">
                <a16:creationId xmlns:a16="http://schemas.microsoft.com/office/drawing/2014/main" id="{C71E0E32-CA91-DC03-EE97-15CAF90CA754}"/>
              </a:ext>
            </a:extLst>
          </p:cNvPr>
          <p:cNvPicPr>
            <a:picLocks noChangeAspect="1"/>
          </p:cNvPicPr>
          <p:nvPr/>
        </p:nvPicPr>
        <p:blipFill rotWithShape="1">
          <a:blip r:embed="rId6"/>
          <a:srcRect l="-3906" t="293" r="-130" b="-196"/>
          <a:stretch/>
        </p:blipFill>
        <p:spPr>
          <a:xfrm>
            <a:off x="2725119" y="4402289"/>
            <a:ext cx="2029992" cy="2048287"/>
          </a:xfrm>
          <a:prstGeom prst="roundRect">
            <a:avLst>
              <a:gd name="adj" fmla="val 3377"/>
            </a:avLst>
          </a:prstGeom>
        </p:spPr>
      </p:pic>
    </p:spTree>
    <p:extLst>
      <p:ext uri="{BB962C8B-B14F-4D97-AF65-F5344CB8AC3E}">
        <p14:creationId xmlns:p14="http://schemas.microsoft.com/office/powerpoint/2010/main" val="1398718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a:extLst>
              <a:ext uri="{FF2B5EF4-FFF2-40B4-BE49-F238E27FC236}">
                <a16:creationId xmlns:a16="http://schemas.microsoft.com/office/drawing/2014/main" id="{1BD87DF0-705A-0873-8D5A-09D3AA88EEA1}"/>
              </a:ext>
            </a:extLst>
          </p:cNvPr>
          <p:cNvSpPr txBox="1"/>
          <p:nvPr/>
        </p:nvSpPr>
        <p:spPr>
          <a:xfrm>
            <a:off x="304800" y="697391"/>
            <a:ext cx="4290307" cy="553998"/>
          </a:xfrm>
          <a:prstGeom prst="rect">
            <a:avLst/>
          </a:prstGeom>
          <a:noFill/>
        </p:spPr>
        <p:txBody>
          <a:bodyPr wrap="square" lIns="0" tIns="0" rIns="0" bIns="0" rtlCol="0">
            <a:spAutoFit/>
          </a:bodyPr>
          <a:lstStyle/>
          <a:p>
            <a:r>
              <a:rPr lang="fr-FR" sz="3600" dirty="0"/>
              <a:t>Sommaire</a:t>
            </a:r>
          </a:p>
        </p:txBody>
      </p:sp>
      <p:sp>
        <p:nvSpPr>
          <p:cNvPr id="4" name="Espace réservé du pied de page 19">
            <a:extLst>
              <a:ext uri="{FF2B5EF4-FFF2-40B4-BE49-F238E27FC236}">
                <a16:creationId xmlns:a16="http://schemas.microsoft.com/office/drawing/2014/main" id="{43DA1BF3-9BDC-FBCC-E290-5030898251CB}"/>
              </a:ext>
            </a:extLst>
          </p:cNvPr>
          <p:cNvSpPr txBox="1">
            <a:spLocks/>
          </p:cNvSpPr>
          <p:nvPr/>
        </p:nvSpPr>
        <p:spPr>
          <a:xfrm>
            <a:off x="7772399" y="309460"/>
            <a:ext cx="4114800" cy="153888"/>
          </a:xfrm>
          <a:prstGeom prst="rect">
            <a:avLst/>
          </a:prstGeom>
          <a:noFill/>
        </p:spPr>
        <p:txBody>
          <a:bodyPr wrap="square" lIns="0" tIns="0" rIns="0" bIns="0" rtlCol="0">
            <a:spAutoFit/>
          </a:bodyPr>
          <a:lstStyle>
            <a:defPPr>
              <a:defRPr lang="fr-FR"/>
            </a:defPPr>
            <a:lvl1pPr marL="0" algn="l" defTabSz="914400" rtl="0" eaLnBrk="1" latinLnBrk="0" hangingPunct="1">
              <a:defRPr lang="fr-FR" sz="1000" kern="1200" dirty="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fr-FR" dirty="0">
                <a:latin typeface="+mn-lt"/>
              </a:rPr>
              <a:t>Instructions Template LA JANAIS</a:t>
            </a:r>
          </a:p>
        </p:txBody>
      </p:sp>
      <p:grpSp>
        <p:nvGrpSpPr>
          <p:cNvPr id="17" name="Groupe 16">
            <a:extLst>
              <a:ext uri="{FF2B5EF4-FFF2-40B4-BE49-F238E27FC236}">
                <a16:creationId xmlns:a16="http://schemas.microsoft.com/office/drawing/2014/main" id="{4C21CF9B-2DE9-FBB8-7DA6-DADA25053A37}"/>
              </a:ext>
            </a:extLst>
          </p:cNvPr>
          <p:cNvGrpSpPr/>
          <p:nvPr/>
        </p:nvGrpSpPr>
        <p:grpSpPr>
          <a:xfrm>
            <a:off x="304799" y="1685703"/>
            <a:ext cx="3759201" cy="1222953"/>
            <a:chOff x="304799" y="1685703"/>
            <a:chExt cx="3759201" cy="1222953"/>
          </a:xfrm>
        </p:grpSpPr>
        <p:sp>
          <p:nvSpPr>
            <p:cNvPr id="14" name="Rectangle : avec coins arrondis en haut 13">
              <a:extLst>
                <a:ext uri="{FF2B5EF4-FFF2-40B4-BE49-F238E27FC236}">
                  <a16:creationId xmlns:a16="http://schemas.microsoft.com/office/drawing/2014/main" id="{0DC4044E-D3EE-BB6A-AAE0-BBCA922CE8DA}"/>
                </a:ext>
              </a:extLst>
            </p:cNvPr>
            <p:cNvSpPr/>
            <p:nvPr/>
          </p:nvSpPr>
          <p:spPr>
            <a:xfrm>
              <a:off x="304800" y="1685703"/>
              <a:ext cx="3759200" cy="1222952"/>
            </a:xfrm>
            <a:prstGeom prst="round2SameRect">
              <a:avLst>
                <a:gd name="adj1" fmla="val 0"/>
                <a:gd name="adj2" fmla="val 3954"/>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mj-lt"/>
              </a:endParaRPr>
            </a:p>
          </p:txBody>
        </p:sp>
        <p:sp>
          <p:nvSpPr>
            <p:cNvPr id="26" name="ZoneTexte 25">
              <a:extLst>
                <a:ext uri="{FF2B5EF4-FFF2-40B4-BE49-F238E27FC236}">
                  <a16:creationId xmlns:a16="http://schemas.microsoft.com/office/drawing/2014/main" id="{994CD376-683F-8E1F-C8A6-F16DA7526098}"/>
                </a:ext>
              </a:extLst>
            </p:cNvPr>
            <p:cNvSpPr txBox="1"/>
            <p:nvPr/>
          </p:nvSpPr>
          <p:spPr>
            <a:xfrm>
              <a:off x="2049584" y="2009408"/>
              <a:ext cx="1915746" cy="307777"/>
            </a:xfrm>
            <a:prstGeom prst="rect">
              <a:avLst/>
            </a:prstGeom>
            <a:noFill/>
          </p:spPr>
          <p:txBody>
            <a:bodyPr wrap="square" lIns="0" tIns="0" rIns="0" bIns="0" rtlCol="0">
              <a:spAutoFit/>
            </a:bodyPr>
            <a:lstStyle/>
            <a:p>
              <a:pPr marL="171450" indent="-171450">
                <a:buFont typeface="Apercu Light" panose="02000506030000020004" pitchFamily="2" charset="0"/>
                <a:buChar char="—"/>
              </a:pPr>
              <a:r>
                <a:rPr lang="fr-FR" sz="1000" dirty="0">
                  <a:latin typeface="+mj-lt"/>
                </a:rPr>
                <a:t>Dispositions</a:t>
              </a:r>
            </a:p>
            <a:p>
              <a:pPr marL="171450" indent="-171450">
                <a:buFont typeface="Apercu Light" panose="02000506030000020004" pitchFamily="2" charset="0"/>
                <a:buChar char="—"/>
              </a:pPr>
              <a:r>
                <a:rPr lang="fr-FR" sz="1000" dirty="0">
                  <a:latin typeface="+mj-lt"/>
                </a:rPr>
                <a:t>Masque des diapositives</a:t>
              </a:r>
            </a:p>
          </p:txBody>
        </p:sp>
        <p:sp>
          <p:nvSpPr>
            <p:cNvPr id="28" name="ZoneTexte 27">
              <a:extLst>
                <a:ext uri="{FF2B5EF4-FFF2-40B4-BE49-F238E27FC236}">
                  <a16:creationId xmlns:a16="http://schemas.microsoft.com/office/drawing/2014/main" id="{F9BB3F79-59EE-AB4C-AB86-6FBFD2D104AD}"/>
                </a:ext>
              </a:extLst>
            </p:cNvPr>
            <p:cNvSpPr txBox="1"/>
            <p:nvPr/>
          </p:nvSpPr>
          <p:spPr>
            <a:xfrm>
              <a:off x="471363" y="1957443"/>
              <a:ext cx="1713036"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lang="fr-FR" sz="1600" dirty="0">
                  <a:solidFill>
                    <a:srgbClr val="000000"/>
                  </a:solidFill>
                  <a:latin typeface="+mj-lt"/>
                </a:rPr>
                <a:t>Template</a:t>
              </a:r>
            </a:p>
          </p:txBody>
        </p:sp>
        <p:cxnSp>
          <p:nvCxnSpPr>
            <p:cNvPr id="30" name="Connecteur droit 29">
              <a:extLst>
                <a:ext uri="{FF2B5EF4-FFF2-40B4-BE49-F238E27FC236}">
                  <a16:creationId xmlns:a16="http://schemas.microsoft.com/office/drawing/2014/main" id="{65846729-22B2-DC98-9AA5-379FDDBBA713}"/>
                </a:ext>
              </a:extLst>
            </p:cNvPr>
            <p:cNvCxnSpPr>
              <a:cxnSpLocks/>
            </p:cNvCxnSpPr>
            <p:nvPr/>
          </p:nvCxnSpPr>
          <p:spPr>
            <a:xfrm>
              <a:off x="304799" y="1685703"/>
              <a:ext cx="3759200" cy="0"/>
            </a:xfrm>
            <a:prstGeom prst="line">
              <a:avLst/>
            </a:prstGeom>
            <a:ln w="254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sp>
          <p:nvSpPr>
            <p:cNvPr id="3" name="Rectangle 2">
              <a:hlinkClick r:id="rId3" action="ppaction://hlinksldjump"/>
              <a:extLst>
                <a:ext uri="{FF2B5EF4-FFF2-40B4-BE49-F238E27FC236}">
                  <a16:creationId xmlns:a16="http://schemas.microsoft.com/office/drawing/2014/main" id="{8B73D287-5F4A-EDC7-89EE-CA37BE3C8944}"/>
                </a:ext>
              </a:extLst>
            </p:cNvPr>
            <p:cNvSpPr/>
            <p:nvPr/>
          </p:nvSpPr>
          <p:spPr>
            <a:xfrm>
              <a:off x="304800" y="1685704"/>
              <a:ext cx="3759199" cy="1222952"/>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grpSp>
      <p:grpSp>
        <p:nvGrpSpPr>
          <p:cNvPr id="16" name="Groupe 15">
            <a:extLst>
              <a:ext uri="{FF2B5EF4-FFF2-40B4-BE49-F238E27FC236}">
                <a16:creationId xmlns:a16="http://schemas.microsoft.com/office/drawing/2014/main" id="{7E642F05-A0A3-D9B6-9267-7559191347A2}"/>
              </a:ext>
            </a:extLst>
          </p:cNvPr>
          <p:cNvGrpSpPr/>
          <p:nvPr/>
        </p:nvGrpSpPr>
        <p:grpSpPr>
          <a:xfrm>
            <a:off x="304799" y="3124815"/>
            <a:ext cx="3759201" cy="1222952"/>
            <a:chOff x="304799" y="3124815"/>
            <a:chExt cx="3759201" cy="1222952"/>
          </a:xfrm>
        </p:grpSpPr>
        <p:sp>
          <p:nvSpPr>
            <p:cNvPr id="44" name="Rectangle : avec coins arrondis en haut 43">
              <a:extLst>
                <a:ext uri="{FF2B5EF4-FFF2-40B4-BE49-F238E27FC236}">
                  <a16:creationId xmlns:a16="http://schemas.microsoft.com/office/drawing/2014/main" id="{651F4760-0F1D-7597-ED3B-94700CC74EEB}"/>
                </a:ext>
              </a:extLst>
            </p:cNvPr>
            <p:cNvSpPr/>
            <p:nvPr/>
          </p:nvSpPr>
          <p:spPr>
            <a:xfrm>
              <a:off x="304800" y="3124815"/>
              <a:ext cx="3759200" cy="1222952"/>
            </a:xfrm>
            <a:prstGeom prst="round2SameRect">
              <a:avLst>
                <a:gd name="adj1" fmla="val 0"/>
                <a:gd name="adj2" fmla="val 3954"/>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mj-lt"/>
              </a:endParaRPr>
            </a:p>
          </p:txBody>
        </p:sp>
        <p:sp>
          <p:nvSpPr>
            <p:cNvPr id="45" name="ZoneTexte 44">
              <a:extLst>
                <a:ext uri="{FF2B5EF4-FFF2-40B4-BE49-F238E27FC236}">
                  <a16:creationId xmlns:a16="http://schemas.microsoft.com/office/drawing/2014/main" id="{C6E41353-F3BC-D262-8A50-017D2EA964BE}"/>
                </a:ext>
              </a:extLst>
            </p:cNvPr>
            <p:cNvSpPr txBox="1"/>
            <p:nvPr/>
          </p:nvSpPr>
          <p:spPr>
            <a:xfrm>
              <a:off x="2049584" y="3448520"/>
              <a:ext cx="1915746" cy="461665"/>
            </a:xfrm>
            <a:prstGeom prst="rect">
              <a:avLst/>
            </a:prstGeom>
            <a:noFill/>
          </p:spPr>
          <p:txBody>
            <a:bodyPr wrap="square" lIns="0" tIns="0" rIns="0" bIns="0" rtlCol="0">
              <a:spAutoFit/>
            </a:bodyPr>
            <a:lstStyle/>
            <a:p>
              <a:pPr marL="171450" indent="-171450">
                <a:buFont typeface="Apercu Light" panose="02000506030000020004" pitchFamily="2" charset="0"/>
                <a:buChar char="—"/>
              </a:pPr>
              <a:r>
                <a:rPr lang="fr-FR" sz="1000" dirty="0">
                  <a:latin typeface="+mj-lt"/>
                </a:rPr>
                <a:t>Options de collage</a:t>
              </a:r>
            </a:p>
            <a:p>
              <a:pPr marL="171450" indent="-171450">
                <a:buFont typeface="Apercu Light" panose="02000506030000020004" pitchFamily="2" charset="0"/>
                <a:buChar char="—"/>
              </a:pPr>
              <a:r>
                <a:rPr lang="fr-FR" sz="1000" dirty="0">
                  <a:latin typeface="+mj-lt"/>
                </a:rPr>
                <a:t>Reproduire la mise en forme</a:t>
              </a:r>
            </a:p>
            <a:p>
              <a:pPr marL="171450" indent="-171450">
                <a:buFont typeface="Apercu Light" panose="02000506030000020004" pitchFamily="2" charset="0"/>
                <a:buChar char="—"/>
              </a:pPr>
              <a:r>
                <a:rPr lang="fr-FR" sz="1000" dirty="0">
                  <a:latin typeface="+mj-lt"/>
                </a:rPr>
                <a:t>Rétablir la mise en forme</a:t>
              </a:r>
            </a:p>
          </p:txBody>
        </p:sp>
        <p:sp>
          <p:nvSpPr>
            <p:cNvPr id="46" name="ZoneTexte 45">
              <a:extLst>
                <a:ext uri="{FF2B5EF4-FFF2-40B4-BE49-F238E27FC236}">
                  <a16:creationId xmlns:a16="http://schemas.microsoft.com/office/drawing/2014/main" id="{5B6C2419-0A17-CBAB-512F-C7176F4B01C1}"/>
                </a:ext>
              </a:extLst>
            </p:cNvPr>
            <p:cNvSpPr txBox="1"/>
            <p:nvPr/>
          </p:nvSpPr>
          <p:spPr>
            <a:xfrm>
              <a:off x="471363" y="3396555"/>
              <a:ext cx="1713036"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lang="fr-FR" sz="1600" dirty="0">
                  <a:solidFill>
                    <a:srgbClr val="000000"/>
                  </a:solidFill>
                  <a:latin typeface="+mj-lt"/>
                </a:rPr>
                <a:t>Conseils</a:t>
              </a:r>
            </a:p>
          </p:txBody>
        </p:sp>
        <p:cxnSp>
          <p:nvCxnSpPr>
            <p:cNvPr id="47" name="Connecteur droit 46">
              <a:extLst>
                <a:ext uri="{FF2B5EF4-FFF2-40B4-BE49-F238E27FC236}">
                  <a16:creationId xmlns:a16="http://schemas.microsoft.com/office/drawing/2014/main" id="{CCE04017-68C3-72C3-4F07-D5B3851D0F34}"/>
                </a:ext>
              </a:extLst>
            </p:cNvPr>
            <p:cNvCxnSpPr>
              <a:cxnSpLocks/>
            </p:cNvCxnSpPr>
            <p:nvPr/>
          </p:nvCxnSpPr>
          <p:spPr>
            <a:xfrm>
              <a:off x="304799" y="3124815"/>
              <a:ext cx="3759200" cy="0"/>
            </a:xfrm>
            <a:prstGeom prst="line">
              <a:avLst/>
            </a:prstGeom>
            <a:ln w="254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sp>
          <p:nvSpPr>
            <p:cNvPr id="5" name="Rectangle 4">
              <a:hlinkClick r:id="rId4" action="ppaction://hlinksldjump"/>
              <a:extLst>
                <a:ext uri="{FF2B5EF4-FFF2-40B4-BE49-F238E27FC236}">
                  <a16:creationId xmlns:a16="http://schemas.microsoft.com/office/drawing/2014/main" id="{0F411F5F-BD13-4197-0394-E5D5F4F3B01E}"/>
                </a:ext>
              </a:extLst>
            </p:cNvPr>
            <p:cNvSpPr/>
            <p:nvPr/>
          </p:nvSpPr>
          <p:spPr>
            <a:xfrm>
              <a:off x="304800" y="3124815"/>
              <a:ext cx="3759199" cy="1222952"/>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grpSp>
      <p:grpSp>
        <p:nvGrpSpPr>
          <p:cNvPr id="15" name="Groupe 14">
            <a:extLst>
              <a:ext uri="{FF2B5EF4-FFF2-40B4-BE49-F238E27FC236}">
                <a16:creationId xmlns:a16="http://schemas.microsoft.com/office/drawing/2014/main" id="{558620A8-5994-3E7A-5144-910815A55369}"/>
              </a:ext>
            </a:extLst>
          </p:cNvPr>
          <p:cNvGrpSpPr/>
          <p:nvPr/>
        </p:nvGrpSpPr>
        <p:grpSpPr>
          <a:xfrm>
            <a:off x="304799" y="4563926"/>
            <a:ext cx="3759201" cy="1222952"/>
            <a:chOff x="304799" y="4563926"/>
            <a:chExt cx="3759201" cy="1222952"/>
          </a:xfrm>
        </p:grpSpPr>
        <p:sp>
          <p:nvSpPr>
            <p:cNvPr id="61" name="Rectangle : avec coins arrondis en haut 60">
              <a:extLst>
                <a:ext uri="{FF2B5EF4-FFF2-40B4-BE49-F238E27FC236}">
                  <a16:creationId xmlns:a16="http://schemas.microsoft.com/office/drawing/2014/main" id="{F6BB70AC-933C-9417-18A1-49E4094EC6C6}"/>
                </a:ext>
              </a:extLst>
            </p:cNvPr>
            <p:cNvSpPr/>
            <p:nvPr/>
          </p:nvSpPr>
          <p:spPr>
            <a:xfrm>
              <a:off x="304800" y="4563926"/>
              <a:ext cx="3759200" cy="1222952"/>
            </a:xfrm>
            <a:prstGeom prst="round2SameRect">
              <a:avLst>
                <a:gd name="adj1" fmla="val 0"/>
                <a:gd name="adj2" fmla="val 3954"/>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mj-lt"/>
              </a:endParaRPr>
            </a:p>
          </p:txBody>
        </p:sp>
        <p:sp>
          <p:nvSpPr>
            <p:cNvPr id="62" name="ZoneTexte 61">
              <a:extLst>
                <a:ext uri="{FF2B5EF4-FFF2-40B4-BE49-F238E27FC236}">
                  <a16:creationId xmlns:a16="http://schemas.microsoft.com/office/drawing/2014/main" id="{801F342D-2369-B809-763B-93BA17375A97}"/>
                </a:ext>
              </a:extLst>
            </p:cNvPr>
            <p:cNvSpPr txBox="1"/>
            <p:nvPr/>
          </p:nvSpPr>
          <p:spPr>
            <a:xfrm>
              <a:off x="2049584" y="4887631"/>
              <a:ext cx="1915746" cy="153888"/>
            </a:xfrm>
            <a:prstGeom prst="rect">
              <a:avLst/>
            </a:prstGeom>
            <a:noFill/>
          </p:spPr>
          <p:txBody>
            <a:bodyPr wrap="square" lIns="0" tIns="0" rIns="0" bIns="0" rtlCol="0">
              <a:spAutoFit/>
            </a:bodyPr>
            <a:lstStyle/>
            <a:p>
              <a:pPr marL="171450" indent="-171450">
                <a:buFont typeface="Apercu Light" panose="02000506030000020004" pitchFamily="2" charset="0"/>
                <a:buChar char="—"/>
              </a:pPr>
              <a:r>
                <a:rPr lang="fr-FR" sz="1000" dirty="0">
                  <a:latin typeface="+mj-lt"/>
                </a:rPr>
                <a:t>Changer le pied de page </a:t>
              </a:r>
            </a:p>
          </p:txBody>
        </p:sp>
        <p:sp>
          <p:nvSpPr>
            <p:cNvPr id="63" name="ZoneTexte 62">
              <a:extLst>
                <a:ext uri="{FF2B5EF4-FFF2-40B4-BE49-F238E27FC236}">
                  <a16:creationId xmlns:a16="http://schemas.microsoft.com/office/drawing/2014/main" id="{357D66EC-33E4-DA7E-8E1C-2C2CA9AAADF9}"/>
                </a:ext>
              </a:extLst>
            </p:cNvPr>
            <p:cNvSpPr txBox="1"/>
            <p:nvPr/>
          </p:nvSpPr>
          <p:spPr>
            <a:xfrm>
              <a:off x="471363" y="4835666"/>
              <a:ext cx="1713036"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lang="fr-FR" sz="1600" dirty="0">
                  <a:solidFill>
                    <a:srgbClr val="000000"/>
                  </a:solidFill>
                  <a:latin typeface="+mj-lt"/>
                </a:rPr>
                <a:t>Pied de page</a:t>
              </a:r>
            </a:p>
          </p:txBody>
        </p:sp>
        <p:cxnSp>
          <p:nvCxnSpPr>
            <p:cNvPr id="64" name="Connecteur droit 63">
              <a:extLst>
                <a:ext uri="{FF2B5EF4-FFF2-40B4-BE49-F238E27FC236}">
                  <a16:creationId xmlns:a16="http://schemas.microsoft.com/office/drawing/2014/main" id="{999E1146-F406-6C9F-169C-644CB2FD3DBE}"/>
                </a:ext>
              </a:extLst>
            </p:cNvPr>
            <p:cNvCxnSpPr>
              <a:cxnSpLocks/>
            </p:cNvCxnSpPr>
            <p:nvPr/>
          </p:nvCxnSpPr>
          <p:spPr>
            <a:xfrm>
              <a:off x="304799" y="4563926"/>
              <a:ext cx="3759200" cy="0"/>
            </a:xfrm>
            <a:prstGeom prst="line">
              <a:avLst/>
            </a:prstGeom>
            <a:ln w="254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sp>
          <p:nvSpPr>
            <p:cNvPr id="6" name="Rectangle 5">
              <a:hlinkClick r:id="rId5" action="ppaction://hlinksldjump"/>
              <a:extLst>
                <a:ext uri="{FF2B5EF4-FFF2-40B4-BE49-F238E27FC236}">
                  <a16:creationId xmlns:a16="http://schemas.microsoft.com/office/drawing/2014/main" id="{32E12DA9-542C-6558-6880-9B43448FBF99}"/>
                </a:ext>
              </a:extLst>
            </p:cNvPr>
            <p:cNvSpPr/>
            <p:nvPr/>
          </p:nvSpPr>
          <p:spPr>
            <a:xfrm>
              <a:off x="304800" y="4563926"/>
              <a:ext cx="3759199" cy="1222952"/>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grpSp>
      <p:grpSp>
        <p:nvGrpSpPr>
          <p:cNvPr id="25" name="Groupe 24">
            <a:extLst>
              <a:ext uri="{FF2B5EF4-FFF2-40B4-BE49-F238E27FC236}">
                <a16:creationId xmlns:a16="http://schemas.microsoft.com/office/drawing/2014/main" id="{1C2704F0-2E6D-0B6E-A603-062402C9BA3F}"/>
              </a:ext>
            </a:extLst>
          </p:cNvPr>
          <p:cNvGrpSpPr/>
          <p:nvPr/>
        </p:nvGrpSpPr>
        <p:grpSpPr>
          <a:xfrm>
            <a:off x="4216399" y="1685703"/>
            <a:ext cx="3759201" cy="1222953"/>
            <a:chOff x="4216399" y="1685703"/>
            <a:chExt cx="3759201" cy="1222953"/>
          </a:xfrm>
        </p:grpSpPr>
        <p:sp>
          <p:nvSpPr>
            <p:cNvPr id="34" name="Rectangle : avec coins arrondis en haut 33">
              <a:extLst>
                <a:ext uri="{FF2B5EF4-FFF2-40B4-BE49-F238E27FC236}">
                  <a16:creationId xmlns:a16="http://schemas.microsoft.com/office/drawing/2014/main" id="{2A214543-A536-383B-025B-1550635E935A}"/>
                </a:ext>
              </a:extLst>
            </p:cNvPr>
            <p:cNvSpPr/>
            <p:nvPr/>
          </p:nvSpPr>
          <p:spPr>
            <a:xfrm>
              <a:off x="4216400" y="1685703"/>
              <a:ext cx="3759200" cy="1222952"/>
            </a:xfrm>
            <a:prstGeom prst="round2SameRect">
              <a:avLst>
                <a:gd name="adj1" fmla="val 0"/>
                <a:gd name="adj2" fmla="val 3954"/>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mj-lt"/>
              </a:endParaRPr>
            </a:p>
          </p:txBody>
        </p:sp>
        <p:sp>
          <p:nvSpPr>
            <p:cNvPr id="35" name="ZoneTexte 34">
              <a:extLst>
                <a:ext uri="{FF2B5EF4-FFF2-40B4-BE49-F238E27FC236}">
                  <a16:creationId xmlns:a16="http://schemas.microsoft.com/office/drawing/2014/main" id="{A2B2BD15-0B6A-FFE4-5DC2-8E3FA0D29ECB}"/>
                </a:ext>
              </a:extLst>
            </p:cNvPr>
            <p:cNvSpPr txBox="1"/>
            <p:nvPr/>
          </p:nvSpPr>
          <p:spPr>
            <a:xfrm>
              <a:off x="5961184" y="2009408"/>
              <a:ext cx="1436565" cy="307777"/>
            </a:xfrm>
            <a:prstGeom prst="rect">
              <a:avLst/>
            </a:prstGeom>
            <a:noFill/>
          </p:spPr>
          <p:txBody>
            <a:bodyPr wrap="square" lIns="0" tIns="0" rIns="0" bIns="0" rtlCol="0">
              <a:spAutoFit/>
            </a:bodyPr>
            <a:lstStyle/>
            <a:p>
              <a:pPr marL="171450" indent="-171450">
                <a:buFont typeface="Apercu Light" panose="02000506030000020004" pitchFamily="2" charset="0"/>
                <a:buChar char="—"/>
              </a:pPr>
              <a:r>
                <a:rPr lang="fr-FR" sz="1000" dirty="0">
                  <a:latin typeface="+mj-lt"/>
                </a:rPr>
                <a:t>Police</a:t>
              </a:r>
            </a:p>
            <a:p>
              <a:pPr marL="171450" indent="-171450">
                <a:buFont typeface="Apercu Light" panose="02000506030000020004" pitchFamily="2" charset="0"/>
                <a:buChar char="—"/>
              </a:pPr>
              <a:r>
                <a:rPr lang="fr-FR" sz="1000" dirty="0">
                  <a:latin typeface="+mj-lt"/>
                </a:rPr>
                <a:t>Niveaux de textes</a:t>
              </a:r>
            </a:p>
          </p:txBody>
        </p:sp>
        <p:sp>
          <p:nvSpPr>
            <p:cNvPr id="36" name="ZoneTexte 35">
              <a:extLst>
                <a:ext uri="{FF2B5EF4-FFF2-40B4-BE49-F238E27FC236}">
                  <a16:creationId xmlns:a16="http://schemas.microsoft.com/office/drawing/2014/main" id="{BA6F3AD3-4B3A-0BCD-56CD-0BD9FBE9A91A}"/>
                </a:ext>
              </a:extLst>
            </p:cNvPr>
            <p:cNvSpPr txBox="1"/>
            <p:nvPr/>
          </p:nvSpPr>
          <p:spPr>
            <a:xfrm>
              <a:off x="4382963" y="1957443"/>
              <a:ext cx="1713036" cy="49244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lang="fr-FR" sz="1600" dirty="0">
                  <a:solidFill>
                    <a:srgbClr val="000000"/>
                  </a:solidFill>
                  <a:latin typeface="+mj-lt"/>
                </a:rPr>
                <a:t>Typographie </a:t>
              </a:r>
              <a:br>
                <a:rPr lang="fr-FR" sz="1600" dirty="0">
                  <a:solidFill>
                    <a:srgbClr val="000000"/>
                  </a:solidFill>
                  <a:latin typeface="+mj-lt"/>
                </a:rPr>
              </a:br>
              <a:r>
                <a:rPr lang="fr-FR" sz="1600" dirty="0">
                  <a:solidFill>
                    <a:srgbClr val="000000"/>
                  </a:solidFill>
                  <a:latin typeface="+mj-lt"/>
                </a:rPr>
                <a:t>et puces</a:t>
              </a:r>
            </a:p>
          </p:txBody>
        </p:sp>
        <p:cxnSp>
          <p:nvCxnSpPr>
            <p:cNvPr id="37" name="Connecteur droit 36">
              <a:extLst>
                <a:ext uri="{FF2B5EF4-FFF2-40B4-BE49-F238E27FC236}">
                  <a16:creationId xmlns:a16="http://schemas.microsoft.com/office/drawing/2014/main" id="{BB06B158-141E-2DCA-86AF-39B34F161A84}"/>
                </a:ext>
              </a:extLst>
            </p:cNvPr>
            <p:cNvCxnSpPr>
              <a:cxnSpLocks/>
            </p:cNvCxnSpPr>
            <p:nvPr/>
          </p:nvCxnSpPr>
          <p:spPr>
            <a:xfrm>
              <a:off x="4216399" y="1685703"/>
              <a:ext cx="3759200" cy="0"/>
            </a:xfrm>
            <a:prstGeom prst="line">
              <a:avLst/>
            </a:prstGeom>
            <a:ln w="254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sp>
          <p:nvSpPr>
            <p:cNvPr id="7" name="Rectangle 6">
              <a:hlinkClick r:id="rId6" action="ppaction://hlinksldjump"/>
              <a:extLst>
                <a:ext uri="{FF2B5EF4-FFF2-40B4-BE49-F238E27FC236}">
                  <a16:creationId xmlns:a16="http://schemas.microsoft.com/office/drawing/2014/main" id="{90C7F11E-D9B2-ED47-9821-D974853A80F9}"/>
                </a:ext>
              </a:extLst>
            </p:cNvPr>
            <p:cNvSpPr/>
            <p:nvPr/>
          </p:nvSpPr>
          <p:spPr>
            <a:xfrm>
              <a:off x="4216401" y="1685704"/>
              <a:ext cx="3759199" cy="1222952"/>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grpSp>
      <p:grpSp>
        <p:nvGrpSpPr>
          <p:cNvPr id="27" name="Groupe 26">
            <a:extLst>
              <a:ext uri="{FF2B5EF4-FFF2-40B4-BE49-F238E27FC236}">
                <a16:creationId xmlns:a16="http://schemas.microsoft.com/office/drawing/2014/main" id="{6C522C30-5711-D2B8-57F1-74DCD53F40CA}"/>
              </a:ext>
            </a:extLst>
          </p:cNvPr>
          <p:cNvGrpSpPr/>
          <p:nvPr/>
        </p:nvGrpSpPr>
        <p:grpSpPr>
          <a:xfrm>
            <a:off x="4216399" y="3124815"/>
            <a:ext cx="3759201" cy="1222952"/>
            <a:chOff x="4216399" y="3124815"/>
            <a:chExt cx="3759201" cy="1222952"/>
          </a:xfrm>
        </p:grpSpPr>
        <p:sp>
          <p:nvSpPr>
            <p:cNvPr id="50" name="Rectangle : avec coins arrondis en haut 49">
              <a:extLst>
                <a:ext uri="{FF2B5EF4-FFF2-40B4-BE49-F238E27FC236}">
                  <a16:creationId xmlns:a16="http://schemas.microsoft.com/office/drawing/2014/main" id="{EB433F37-708E-EC35-B96B-E9B988FD0319}"/>
                </a:ext>
              </a:extLst>
            </p:cNvPr>
            <p:cNvSpPr/>
            <p:nvPr/>
          </p:nvSpPr>
          <p:spPr>
            <a:xfrm>
              <a:off x="4216400" y="3124815"/>
              <a:ext cx="3759200" cy="1222952"/>
            </a:xfrm>
            <a:prstGeom prst="round2SameRect">
              <a:avLst>
                <a:gd name="adj1" fmla="val 0"/>
                <a:gd name="adj2" fmla="val 3954"/>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mj-lt"/>
              </a:endParaRPr>
            </a:p>
          </p:txBody>
        </p:sp>
        <p:sp>
          <p:nvSpPr>
            <p:cNvPr id="51" name="ZoneTexte 50">
              <a:extLst>
                <a:ext uri="{FF2B5EF4-FFF2-40B4-BE49-F238E27FC236}">
                  <a16:creationId xmlns:a16="http://schemas.microsoft.com/office/drawing/2014/main" id="{78A92CAE-A022-807E-9A5B-CBC9C3DC5851}"/>
                </a:ext>
              </a:extLst>
            </p:cNvPr>
            <p:cNvSpPr txBox="1"/>
            <p:nvPr/>
          </p:nvSpPr>
          <p:spPr>
            <a:xfrm>
              <a:off x="5961184" y="3448520"/>
              <a:ext cx="1915746" cy="307777"/>
            </a:xfrm>
            <a:prstGeom prst="rect">
              <a:avLst/>
            </a:prstGeom>
            <a:noFill/>
          </p:spPr>
          <p:txBody>
            <a:bodyPr wrap="square" lIns="0" tIns="0" rIns="0" bIns="0" rtlCol="0">
              <a:spAutoFit/>
            </a:bodyPr>
            <a:lstStyle/>
            <a:p>
              <a:pPr marL="171450" indent="-171450">
                <a:buFont typeface="Apercu Light" panose="02000506030000020004" pitchFamily="2" charset="0"/>
                <a:buChar char="—"/>
              </a:pPr>
              <a:r>
                <a:rPr lang="fr-FR" sz="1000" dirty="0">
                  <a:latin typeface="+mj-lt"/>
                </a:rPr>
                <a:t>Insérer une image</a:t>
              </a:r>
            </a:p>
            <a:p>
              <a:pPr marL="171450" indent="-171450">
                <a:buFont typeface="Apercu Light" panose="02000506030000020004" pitchFamily="2" charset="0"/>
                <a:buChar char="—"/>
              </a:pPr>
              <a:r>
                <a:rPr lang="fr-FR" sz="1000" dirty="0">
                  <a:latin typeface="+mj-lt"/>
                </a:rPr>
                <a:t>Remplacer une image</a:t>
              </a:r>
            </a:p>
          </p:txBody>
        </p:sp>
        <p:sp>
          <p:nvSpPr>
            <p:cNvPr id="52" name="ZoneTexte 51">
              <a:extLst>
                <a:ext uri="{FF2B5EF4-FFF2-40B4-BE49-F238E27FC236}">
                  <a16:creationId xmlns:a16="http://schemas.microsoft.com/office/drawing/2014/main" id="{4DFE272A-1A3D-A23A-7068-18B36EBA38DC}"/>
                </a:ext>
              </a:extLst>
            </p:cNvPr>
            <p:cNvSpPr txBox="1"/>
            <p:nvPr/>
          </p:nvSpPr>
          <p:spPr>
            <a:xfrm>
              <a:off x="4382963" y="3396555"/>
              <a:ext cx="1332037" cy="49244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lang="fr-FR" sz="1600" dirty="0">
                  <a:solidFill>
                    <a:srgbClr val="000000"/>
                  </a:solidFill>
                  <a:latin typeface="+mj-lt"/>
                </a:rPr>
                <a:t>Gestion </a:t>
              </a:r>
              <a:br>
                <a:rPr lang="fr-FR" sz="1600" dirty="0">
                  <a:solidFill>
                    <a:srgbClr val="000000"/>
                  </a:solidFill>
                  <a:latin typeface="+mj-lt"/>
                </a:rPr>
              </a:br>
              <a:r>
                <a:rPr lang="fr-FR" sz="1600" dirty="0">
                  <a:solidFill>
                    <a:srgbClr val="000000"/>
                  </a:solidFill>
                  <a:latin typeface="+mj-lt"/>
                </a:rPr>
                <a:t>des images</a:t>
              </a:r>
            </a:p>
          </p:txBody>
        </p:sp>
        <p:cxnSp>
          <p:nvCxnSpPr>
            <p:cNvPr id="53" name="Connecteur droit 52">
              <a:extLst>
                <a:ext uri="{FF2B5EF4-FFF2-40B4-BE49-F238E27FC236}">
                  <a16:creationId xmlns:a16="http://schemas.microsoft.com/office/drawing/2014/main" id="{35360098-40AC-A0CA-A2D5-4042170ED95B}"/>
                </a:ext>
              </a:extLst>
            </p:cNvPr>
            <p:cNvCxnSpPr>
              <a:cxnSpLocks/>
            </p:cNvCxnSpPr>
            <p:nvPr/>
          </p:nvCxnSpPr>
          <p:spPr>
            <a:xfrm>
              <a:off x="4216399" y="3124815"/>
              <a:ext cx="3759200" cy="0"/>
            </a:xfrm>
            <a:prstGeom prst="line">
              <a:avLst/>
            </a:prstGeom>
            <a:ln w="254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sp>
          <p:nvSpPr>
            <p:cNvPr id="8" name="Rectangle 7">
              <a:hlinkClick r:id="rId7" action="ppaction://hlinksldjump"/>
              <a:extLst>
                <a:ext uri="{FF2B5EF4-FFF2-40B4-BE49-F238E27FC236}">
                  <a16:creationId xmlns:a16="http://schemas.microsoft.com/office/drawing/2014/main" id="{D486956C-77CE-BEB4-C952-383DCBFA995E}"/>
                </a:ext>
              </a:extLst>
            </p:cNvPr>
            <p:cNvSpPr/>
            <p:nvPr/>
          </p:nvSpPr>
          <p:spPr>
            <a:xfrm>
              <a:off x="4216401" y="3124815"/>
              <a:ext cx="3759199" cy="1222952"/>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grpSp>
      <p:grpSp>
        <p:nvGrpSpPr>
          <p:cNvPr id="23" name="Groupe 22">
            <a:extLst>
              <a:ext uri="{FF2B5EF4-FFF2-40B4-BE49-F238E27FC236}">
                <a16:creationId xmlns:a16="http://schemas.microsoft.com/office/drawing/2014/main" id="{365BE596-689D-DA85-B9A7-D489A0CC7589}"/>
              </a:ext>
            </a:extLst>
          </p:cNvPr>
          <p:cNvGrpSpPr/>
          <p:nvPr/>
        </p:nvGrpSpPr>
        <p:grpSpPr>
          <a:xfrm>
            <a:off x="4216400" y="4563926"/>
            <a:ext cx="3759201" cy="1222952"/>
            <a:chOff x="4216400" y="4563926"/>
            <a:chExt cx="3759201" cy="1222952"/>
          </a:xfrm>
        </p:grpSpPr>
        <p:sp>
          <p:nvSpPr>
            <p:cNvPr id="66" name="Rectangle : avec coins arrondis en haut 65">
              <a:extLst>
                <a:ext uri="{FF2B5EF4-FFF2-40B4-BE49-F238E27FC236}">
                  <a16:creationId xmlns:a16="http://schemas.microsoft.com/office/drawing/2014/main" id="{AE661CE9-CEAA-2508-031C-1917785EA49F}"/>
                </a:ext>
              </a:extLst>
            </p:cNvPr>
            <p:cNvSpPr/>
            <p:nvPr/>
          </p:nvSpPr>
          <p:spPr>
            <a:xfrm>
              <a:off x="4216401" y="4563926"/>
              <a:ext cx="3759200" cy="1222952"/>
            </a:xfrm>
            <a:prstGeom prst="round2SameRect">
              <a:avLst>
                <a:gd name="adj1" fmla="val 0"/>
                <a:gd name="adj2" fmla="val 3954"/>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mj-lt"/>
              </a:endParaRPr>
            </a:p>
          </p:txBody>
        </p:sp>
        <p:sp>
          <p:nvSpPr>
            <p:cNvPr id="67" name="ZoneTexte 66">
              <a:extLst>
                <a:ext uri="{FF2B5EF4-FFF2-40B4-BE49-F238E27FC236}">
                  <a16:creationId xmlns:a16="http://schemas.microsoft.com/office/drawing/2014/main" id="{40A7F19F-4384-6D43-AA99-2622A428F934}"/>
                </a:ext>
              </a:extLst>
            </p:cNvPr>
            <p:cNvSpPr txBox="1"/>
            <p:nvPr/>
          </p:nvSpPr>
          <p:spPr>
            <a:xfrm>
              <a:off x="5961185" y="4887631"/>
              <a:ext cx="1915746" cy="153888"/>
            </a:xfrm>
            <a:prstGeom prst="rect">
              <a:avLst/>
            </a:prstGeom>
            <a:noFill/>
          </p:spPr>
          <p:txBody>
            <a:bodyPr wrap="square" lIns="0" tIns="0" rIns="0" bIns="0" rtlCol="0">
              <a:spAutoFit/>
            </a:bodyPr>
            <a:lstStyle/>
            <a:p>
              <a:pPr marL="171450" indent="-171450">
                <a:buFont typeface="Apercu Light" panose="02000506030000020004" pitchFamily="2" charset="0"/>
                <a:buChar char="—"/>
              </a:pPr>
              <a:r>
                <a:rPr lang="fr-FR" sz="1000" dirty="0">
                  <a:latin typeface="+mj-lt"/>
                </a:rPr>
                <a:t>L’enregistrement</a:t>
              </a:r>
            </a:p>
          </p:txBody>
        </p:sp>
        <p:sp>
          <p:nvSpPr>
            <p:cNvPr id="68" name="ZoneTexte 67">
              <a:extLst>
                <a:ext uri="{FF2B5EF4-FFF2-40B4-BE49-F238E27FC236}">
                  <a16:creationId xmlns:a16="http://schemas.microsoft.com/office/drawing/2014/main" id="{B8CC20B6-A6A3-3569-60F2-6072B92C8EC5}"/>
                </a:ext>
              </a:extLst>
            </p:cNvPr>
            <p:cNvSpPr txBox="1"/>
            <p:nvPr/>
          </p:nvSpPr>
          <p:spPr>
            <a:xfrm>
              <a:off x="4382964" y="4835666"/>
              <a:ext cx="1713036" cy="49244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lang="fr-FR" sz="1600" dirty="0">
                  <a:solidFill>
                    <a:srgbClr val="000000"/>
                  </a:solidFill>
                  <a:latin typeface="+mj-lt"/>
                </a:rPr>
                <a:t>Enregistrer </a:t>
              </a:r>
              <a:br>
                <a:rPr lang="fr-FR" sz="1600" dirty="0">
                  <a:solidFill>
                    <a:srgbClr val="000000"/>
                  </a:solidFill>
                  <a:latin typeface="+mj-lt"/>
                </a:rPr>
              </a:br>
              <a:r>
                <a:rPr lang="fr-FR" sz="1600" dirty="0">
                  <a:solidFill>
                    <a:srgbClr val="000000"/>
                  </a:solidFill>
                  <a:latin typeface="+mj-lt"/>
                </a:rPr>
                <a:t>comme modèle</a:t>
              </a:r>
            </a:p>
          </p:txBody>
        </p:sp>
        <p:cxnSp>
          <p:nvCxnSpPr>
            <p:cNvPr id="69" name="Connecteur droit 68">
              <a:extLst>
                <a:ext uri="{FF2B5EF4-FFF2-40B4-BE49-F238E27FC236}">
                  <a16:creationId xmlns:a16="http://schemas.microsoft.com/office/drawing/2014/main" id="{3C132997-8501-37F1-FD9B-F3F0E1FDAD6C}"/>
                </a:ext>
              </a:extLst>
            </p:cNvPr>
            <p:cNvCxnSpPr>
              <a:cxnSpLocks/>
            </p:cNvCxnSpPr>
            <p:nvPr/>
          </p:nvCxnSpPr>
          <p:spPr>
            <a:xfrm>
              <a:off x="4216400" y="4563926"/>
              <a:ext cx="3759200" cy="0"/>
            </a:xfrm>
            <a:prstGeom prst="line">
              <a:avLst/>
            </a:prstGeom>
            <a:ln w="254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sp>
          <p:nvSpPr>
            <p:cNvPr id="9" name="Rectangle 8">
              <a:hlinkClick r:id="rId8" action="ppaction://hlinksldjump"/>
              <a:extLst>
                <a:ext uri="{FF2B5EF4-FFF2-40B4-BE49-F238E27FC236}">
                  <a16:creationId xmlns:a16="http://schemas.microsoft.com/office/drawing/2014/main" id="{A12EC131-8E06-AE5F-3586-86D4C52C57DD}"/>
                </a:ext>
              </a:extLst>
            </p:cNvPr>
            <p:cNvSpPr/>
            <p:nvPr/>
          </p:nvSpPr>
          <p:spPr>
            <a:xfrm>
              <a:off x="4216401" y="4563926"/>
              <a:ext cx="3759199" cy="1222952"/>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grpSp>
      <p:grpSp>
        <p:nvGrpSpPr>
          <p:cNvPr id="20" name="Groupe 19">
            <a:extLst>
              <a:ext uri="{FF2B5EF4-FFF2-40B4-BE49-F238E27FC236}">
                <a16:creationId xmlns:a16="http://schemas.microsoft.com/office/drawing/2014/main" id="{3D4DA16B-7BC2-6C36-9EF2-616C8DE00848}"/>
              </a:ext>
            </a:extLst>
          </p:cNvPr>
          <p:cNvGrpSpPr/>
          <p:nvPr/>
        </p:nvGrpSpPr>
        <p:grpSpPr>
          <a:xfrm>
            <a:off x="8127998" y="1685703"/>
            <a:ext cx="3759201" cy="1222953"/>
            <a:chOff x="8127998" y="1685703"/>
            <a:chExt cx="3759201" cy="1222953"/>
          </a:xfrm>
        </p:grpSpPr>
        <p:sp>
          <p:nvSpPr>
            <p:cNvPr id="39" name="Rectangle : avec coins arrondis en haut 38">
              <a:extLst>
                <a:ext uri="{FF2B5EF4-FFF2-40B4-BE49-F238E27FC236}">
                  <a16:creationId xmlns:a16="http://schemas.microsoft.com/office/drawing/2014/main" id="{EA3D702B-9452-B9CB-349A-597518081734}"/>
                </a:ext>
              </a:extLst>
            </p:cNvPr>
            <p:cNvSpPr/>
            <p:nvPr/>
          </p:nvSpPr>
          <p:spPr>
            <a:xfrm>
              <a:off x="8127999" y="1685703"/>
              <a:ext cx="3759200" cy="1222952"/>
            </a:xfrm>
            <a:prstGeom prst="round2SameRect">
              <a:avLst>
                <a:gd name="adj1" fmla="val 0"/>
                <a:gd name="adj2" fmla="val 3954"/>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mj-lt"/>
              </a:endParaRPr>
            </a:p>
          </p:txBody>
        </p:sp>
        <p:sp>
          <p:nvSpPr>
            <p:cNvPr id="40" name="ZoneTexte 39">
              <a:extLst>
                <a:ext uri="{FF2B5EF4-FFF2-40B4-BE49-F238E27FC236}">
                  <a16:creationId xmlns:a16="http://schemas.microsoft.com/office/drawing/2014/main" id="{68982788-BCC8-FA51-4A37-0028E3CC96B8}"/>
                </a:ext>
              </a:extLst>
            </p:cNvPr>
            <p:cNvSpPr txBox="1"/>
            <p:nvPr/>
          </p:nvSpPr>
          <p:spPr>
            <a:xfrm>
              <a:off x="9872783" y="2009408"/>
              <a:ext cx="1436565" cy="307777"/>
            </a:xfrm>
            <a:prstGeom prst="rect">
              <a:avLst/>
            </a:prstGeom>
            <a:noFill/>
          </p:spPr>
          <p:txBody>
            <a:bodyPr wrap="square" lIns="0" tIns="0" rIns="0" bIns="0" rtlCol="0">
              <a:spAutoFit/>
            </a:bodyPr>
            <a:lstStyle/>
            <a:p>
              <a:pPr marL="171450" indent="-171450">
                <a:buFont typeface="Apercu Light" panose="02000506030000020004" pitchFamily="2" charset="0"/>
                <a:buChar char="—"/>
              </a:pPr>
              <a:r>
                <a:rPr lang="fr-FR" sz="1000" dirty="0">
                  <a:latin typeface="+mj-lt"/>
                </a:rPr>
                <a:t>Palette</a:t>
              </a:r>
            </a:p>
            <a:p>
              <a:pPr marL="171450" indent="-171450">
                <a:buFont typeface="Apercu Light" panose="02000506030000020004" pitchFamily="2" charset="0"/>
                <a:buChar char="—"/>
              </a:pPr>
              <a:r>
                <a:rPr lang="fr-FR" sz="1000" dirty="0">
                  <a:latin typeface="+mj-lt"/>
                </a:rPr>
                <a:t>Application</a:t>
              </a:r>
            </a:p>
          </p:txBody>
        </p:sp>
        <p:sp>
          <p:nvSpPr>
            <p:cNvPr id="41" name="ZoneTexte 40">
              <a:extLst>
                <a:ext uri="{FF2B5EF4-FFF2-40B4-BE49-F238E27FC236}">
                  <a16:creationId xmlns:a16="http://schemas.microsoft.com/office/drawing/2014/main" id="{E34D2310-769B-757D-A6FE-48002C808616}"/>
                </a:ext>
              </a:extLst>
            </p:cNvPr>
            <p:cNvSpPr txBox="1"/>
            <p:nvPr/>
          </p:nvSpPr>
          <p:spPr>
            <a:xfrm>
              <a:off x="8294562" y="1957443"/>
              <a:ext cx="1713036"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lang="fr-FR" sz="1600" dirty="0">
                  <a:solidFill>
                    <a:srgbClr val="000000"/>
                  </a:solidFill>
                  <a:latin typeface="+mj-lt"/>
                </a:rPr>
                <a:t>Couleurs</a:t>
              </a:r>
            </a:p>
          </p:txBody>
        </p:sp>
        <p:cxnSp>
          <p:nvCxnSpPr>
            <p:cNvPr id="42" name="Connecteur droit 41">
              <a:extLst>
                <a:ext uri="{FF2B5EF4-FFF2-40B4-BE49-F238E27FC236}">
                  <a16:creationId xmlns:a16="http://schemas.microsoft.com/office/drawing/2014/main" id="{793EEF0B-0666-CFD6-B1A6-6C42D96C2139}"/>
                </a:ext>
              </a:extLst>
            </p:cNvPr>
            <p:cNvCxnSpPr>
              <a:cxnSpLocks/>
            </p:cNvCxnSpPr>
            <p:nvPr/>
          </p:nvCxnSpPr>
          <p:spPr>
            <a:xfrm>
              <a:off x="8127998" y="1685703"/>
              <a:ext cx="3759200" cy="0"/>
            </a:xfrm>
            <a:prstGeom prst="line">
              <a:avLst/>
            </a:prstGeom>
            <a:ln w="254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sp>
          <p:nvSpPr>
            <p:cNvPr id="11" name="Rectangle 10">
              <a:hlinkClick r:id="rId9" action="ppaction://hlinksldjump"/>
              <a:extLst>
                <a:ext uri="{FF2B5EF4-FFF2-40B4-BE49-F238E27FC236}">
                  <a16:creationId xmlns:a16="http://schemas.microsoft.com/office/drawing/2014/main" id="{56032234-A2AE-CAC3-2837-20E0AC95E790}"/>
                </a:ext>
              </a:extLst>
            </p:cNvPr>
            <p:cNvSpPr/>
            <p:nvPr/>
          </p:nvSpPr>
          <p:spPr>
            <a:xfrm>
              <a:off x="8128000" y="1685704"/>
              <a:ext cx="3759199" cy="1222952"/>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grpSp>
      <p:grpSp>
        <p:nvGrpSpPr>
          <p:cNvPr id="21" name="Groupe 20">
            <a:extLst>
              <a:ext uri="{FF2B5EF4-FFF2-40B4-BE49-F238E27FC236}">
                <a16:creationId xmlns:a16="http://schemas.microsoft.com/office/drawing/2014/main" id="{28F4BD94-8008-F5D4-CBC2-D025091346C6}"/>
              </a:ext>
            </a:extLst>
          </p:cNvPr>
          <p:cNvGrpSpPr/>
          <p:nvPr/>
        </p:nvGrpSpPr>
        <p:grpSpPr>
          <a:xfrm>
            <a:off x="8127999" y="3124815"/>
            <a:ext cx="3759201" cy="1222952"/>
            <a:chOff x="8127999" y="3124815"/>
            <a:chExt cx="3759201" cy="1222952"/>
          </a:xfrm>
        </p:grpSpPr>
        <p:sp>
          <p:nvSpPr>
            <p:cNvPr id="55" name="Rectangle : avec coins arrondis en haut 54">
              <a:extLst>
                <a:ext uri="{FF2B5EF4-FFF2-40B4-BE49-F238E27FC236}">
                  <a16:creationId xmlns:a16="http://schemas.microsoft.com/office/drawing/2014/main" id="{026ECBA7-E7BF-B990-7B4E-A5418F3D4482}"/>
                </a:ext>
              </a:extLst>
            </p:cNvPr>
            <p:cNvSpPr/>
            <p:nvPr/>
          </p:nvSpPr>
          <p:spPr>
            <a:xfrm>
              <a:off x="8128000" y="3124815"/>
              <a:ext cx="3759200" cy="1222952"/>
            </a:xfrm>
            <a:prstGeom prst="round2SameRect">
              <a:avLst>
                <a:gd name="adj1" fmla="val 0"/>
                <a:gd name="adj2" fmla="val 3954"/>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mj-lt"/>
              </a:endParaRPr>
            </a:p>
          </p:txBody>
        </p:sp>
        <p:sp>
          <p:nvSpPr>
            <p:cNvPr id="56" name="ZoneTexte 55">
              <a:extLst>
                <a:ext uri="{FF2B5EF4-FFF2-40B4-BE49-F238E27FC236}">
                  <a16:creationId xmlns:a16="http://schemas.microsoft.com/office/drawing/2014/main" id="{56A30BC1-0298-1C75-4E44-80F34E8AA22F}"/>
                </a:ext>
              </a:extLst>
            </p:cNvPr>
            <p:cNvSpPr txBox="1"/>
            <p:nvPr/>
          </p:nvSpPr>
          <p:spPr>
            <a:xfrm>
              <a:off x="9872784" y="3448520"/>
              <a:ext cx="1915746" cy="307777"/>
            </a:xfrm>
            <a:prstGeom prst="rect">
              <a:avLst/>
            </a:prstGeom>
            <a:noFill/>
          </p:spPr>
          <p:txBody>
            <a:bodyPr wrap="square" lIns="0" tIns="0" rIns="0" bIns="0" rtlCol="0">
              <a:spAutoFit/>
            </a:bodyPr>
            <a:lstStyle/>
            <a:p>
              <a:pPr marL="171450" indent="-171450">
                <a:buFont typeface="Apercu Light" panose="02000506030000020004" pitchFamily="2" charset="0"/>
                <a:buChar char="—"/>
              </a:pPr>
              <a:r>
                <a:rPr lang="fr-FR" sz="1000" dirty="0">
                  <a:latin typeface="+mj-lt"/>
                </a:rPr>
                <a:t>Compresser une image</a:t>
              </a:r>
            </a:p>
            <a:p>
              <a:pPr marL="171450" indent="-171450">
                <a:buFont typeface="Apercu Light" panose="02000506030000020004" pitchFamily="2" charset="0"/>
                <a:buChar char="—"/>
              </a:pPr>
              <a:r>
                <a:rPr lang="fr-FR" sz="1000" dirty="0">
                  <a:latin typeface="+mj-lt"/>
                </a:rPr>
                <a:t>Compresser une vidéo</a:t>
              </a:r>
            </a:p>
          </p:txBody>
        </p:sp>
        <p:sp>
          <p:nvSpPr>
            <p:cNvPr id="57" name="ZoneTexte 56">
              <a:extLst>
                <a:ext uri="{FF2B5EF4-FFF2-40B4-BE49-F238E27FC236}">
                  <a16:creationId xmlns:a16="http://schemas.microsoft.com/office/drawing/2014/main" id="{0AD7FD17-77F8-48CF-7B43-0118380629B4}"/>
                </a:ext>
              </a:extLst>
            </p:cNvPr>
            <p:cNvSpPr txBox="1"/>
            <p:nvPr/>
          </p:nvSpPr>
          <p:spPr>
            <a:xfrm>
              <a:off x="8294563" y="3396555"/>
              <a:ext cx="1456106" cy="73866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lang="fr-FR" sz="1600" dirty="0">
                  <a:solidFill>
                    <a:srgbClr val="000000"/>
                  </a:solidFill>
                  <a:latin typeface="+mj-lt"/>
                </a:rPr>
                <a:t>Compression </a:t>
              </a:r>
              <a:br>
                <a:rPr lang="fr-FR" sz="1600" dirty="0">
                  <a:solidFill>
                    <a:srgbClr val="000000"/>
                  </a:solidFill>
                  <a:latin typeface="+mj-lt"/>
                </a:rPr>
              </a:br>
              <a:r>
                <a:rPr lang="fr-FR" sz="1600" dirty="0">
                  <a:solidFill>
                    <a:srgbClr val="000000"/>
                  </a:solidFill>
                  <a:latin typeface="+mj-lt"/>
                </a:rPr>
                <a:t>&amp; optimisation des médias</a:t>
              </a:r>
            </a:p>
          </p:txBody>
        </p:sp>
        <p:cxnSp>
          <p:nvCxnSpPr>
            <p:cNvPr id="58" name="Connecteur droit 57">
              <a:extLst>
                <a:ext uri="{FF2B5EF4-FFF2-40B4-BE49-F238E27FC236}">
                  <a16:creationId xmlns:a16="http://schemas.microsoft.com/office/drawing/2014/main" id="{BF335114-8656-60D8-4D2B-F61662B6709B}"/>
                </a:ext>
              </a:extLst>
            </p:cNvPr>
            <p:cNvCxnSpPr>
              <a:cxnSpLocks/>
            </p:cNvCxnSpPr>
            <p:nvPr/>
          </p:nvCxnSpPr>
          <p:spPr>
            <a:xfrm>
              <a:off x="8127999" y="3124815"/>
              <a:ext cx="3759200" cy="0"/>
            </a:xfrm>
            <a:prstGeom prst="line">
              <a:avLst/>
            </a:prstGeom>
            <a:ln w="254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sp>
          <p:nvSpPr>
            <p:cNvPr id="12" name="Rectangle 11">
              <a:hlinkClick r:id="rId10" action="ppaction://hlinksldjump"/>
              <a:extLst>
                <a:ext uri="{FF2B5EF4-FFF2-40B4-BE49-F238E27FC236}">
                  <a16:creationId xmlns:a16="http://schemas.microsoft.com/office/drawing/2014/main" id="{A30E8B2B-A07D-16D9-90BA-5D2F1F45702F}"/>
                </a:ext>
              </a:extLst>
            </p:cNvPr>
            <p:cNvSpPr/>
            <p:nvPr/>
          </p:nvSpPr>
          <p:spPr>
            <a:xfrm>
              <a:off x="8128000" y="3124815"/>
              <a:ext cx="3759199" cy="1222952"/>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grpSp>
      <p:grpSp>
        <p:nvGrpSpPr>
          <p:cNvPr id="24" name="Groupe 23">
            <a:extLst>
              <a:ext uri="{FF2B5EF4-FFF2-40B4-BE49-F238E27FC236}">
                <a16:creationId xmlns:a16="http://schemas.microsoft.com/office/drawing/2014/main" id="{AF5D9490-76BD-6F50-C285-94909D1C328A}"/>
              </a:ext>
            </a:extLst>
          </p:cNvPr>
          <p:cNvGrpSpPr/>
          <p:nvPr/>
        </p:nvGrpSpPr>
        <p:grpSpPr>
          <a:xfrm>
            <a:off x="8128000" y="4563926"/>
            <a:ext cx="3759201" cy="1222952"/>
            <a:chOff x="8128000" y="4563926"/>
            <a:chExt cx="3759201" cy="1222952"/>
          </a:xfrm>
        </p:grpSpPr>
        <p:sp>
          <p:nvSpPr>
            <p:cNvPr id="71" name="Rectangle : avec coins arrondis en haut 70">
              <a:extLst>
                <a:ext uri="{FF2B5EF4-FFF2-40B4-BE49-F238E27FC236}">
                  <a16:creationId xmlns:a16="http://schemas.microsoft.com/office/drawing/2014/main" id="{5B0C9033-CD85-F0CB-9E16-F97CA5B10125}"/>
                </a:ext>
              </a:extLst>
            </p:cNvPr>
            <p:cNvSpPr/>
            <p:nvPr/>
          </p:nvSpPr>
          <p:spPr>
            <a:xfrm>
              <a:off x="8128001" y="4563926"/>
              <a:ext cx="3759200" cy="1222952"/>
            </a:xfrm>
            <a:prstGeom prst="round2SameRect">
              <a:avLst>
                <a:gd name="adj1" fmla="val 0"/>
                <a:gd name="adj2" fmla="val 3954"/>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mj-lt"/>
              </a:endParaRPr>
            </a:p>
          </p:txBody>
        </p:sp>
        <p:sp>
          <p:nvSpPr>
            <p:cNvPr id="73" name="ZoneTexte 72">
              <a:extLst>
                <a:ext uri="{FF2B5EF4-FFF2-40B4-BE49-F238E27FC236}">
                  <a16:creationId xmlns:a16="http://schemas.microsoft.com/office/drawing/2014/main" id="{BFD8A5A8-3440-15FF-39CF-6D4D1AE61375}"/>
                </a:ext>
              </a:extLst>
            </p:cNvPr>
            <p:cNvSpPr txBox="1"/>
            <p:nvPr/>
          </p:nvSpPr>
          <p:spPr>
            <a:xfrm>
              <a:off x="8294564" y="4835666"/>
              <a:ext cx="1713036" cy="49244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lang="fr-FR" sz="1600" dirty="0">
                  <a:solidFill>
                    <a:srgbClr val="000000"/>
                  </a:solidFill>
                  <a:latin typeface="+mj-lt"/>
                </a:rPr>
                <a:t>Pictogrammes</a:t>
              </a:r>
            </a:p>
            <a:p>
              <a:pPr marL="0" marR="0" lvl="0" indent="0" algn="l"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lang="fr-FR" sz="1600" dirty="0">
                  <a:solidFill>
                    <a:srgbClr val="000000"/>
                  </a:solidFill>
                  <a:latin typeface="+mj-lt"/>
                </a:rPr>
                <a:t>&amp; Toolbox</a:t>
              </a:r>
            </a:p>
          </p:txBody>
        </p:sp>
        <p:cxnSp>
          <p:nvCxnSpPr>
            <p:cNvPr id="74" name="Connecteur droit 73">
              <a:extLst>
                <a:ext uri="{FF2B5EF4-FFF2-40B4-BE49-F238E27FC236}">
                  <a16:creationId xmlns:a16="http://schemas.microsoft.com/office/drawing/2014/main" id="{B607EC9A-33EC-E030-06EF-02C481A121FE}"/>
                </a:ext>
              </a:extLst>
            </p:cNvPr>
            <p:cNvCxnSpPr>
              <a:cxnSpLocks/>
            </p:cNvCxnSpPr>
            <p:nvPr/>
          </p:nvCxnSpPr>
          <p:spPr>
            <a:xfrm>
              <a:off x="8128000" y="4563926"/>
              <a:ext cx="3759200" cy="0"/>
            </a:xfrm>
            <a:prstGeom prst="line">
              <a:avLst/>
            </a:prstGeom>
            <a:ln w="254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sp>
          <p:nvSpPr>
            <p:cNvPr id="13" name="Rectangle 12">
              <a:hlinkClick r:id="rId11" action="ppaction://hlinksldjump"/>
              <a:extLst>
                <a:ext uri="{FF2B5EF4-FFF2-40B4-BE49-F238E27FC236}">
                  <a16:creationId xmlns:a16="http://schemas.microsoft.com/office/drawing/2014/main" id="{5CFF1D42-01A8-43AD-3775-C6A55D48337C}"/>
                </a:ext>
              </a:extLst>
            </p:cNvPr>
            <p:cNvSpPr/>
            <p:nvPr/>
          </p:nvSpPr>
          <p:spPr>
            <a:xfrm>
              <a:off x="8128000" y="4563926"/>
              <a:ext cx="3759199" cy="1222952"/>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grpSp>
      <p:sp>
        <p:nvSpPr>
          <p:cNvPr id="18" name="Rectangle 17">
            <a:extLst>
              <a:ext uri="{FF2B5EF4-FFF2-40B4-BE49-F238E27FC236}">
                <a16:creationId xmlns:a16="http://schemas.microsoft.com/office/drawing/2014/main" id="{D7ED428C-EC05-D263-44A5-C4A8D14AAC20}"/>
              </a:ext>
            </a:extLst>
          </p:cNvPr>
          <p:cNvSpPr/>
          <p:nvPr/>
        </p:nvSpPr>
        <p:spPr>
          <a:xfrm>
            <a:off x="0" y="6700058"/>
            <a:ext cx="12193200" cy="1579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1589576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a:extLst>
              <a:ext uri="{FF2B5EF4-FFF2-40B4-BE49-F238E27FC236}">
                <a16:creationId xmlns:a16="http://schemas.microsoft.com/office/drawing/2014/main" id="{7BFE661C-8347-8F55-6E0C-4071FEC2EF80}"/>
              </a:ext>
            </a:extLst>
          </p:cNvPr>
          <p:cNvSpPr txBox="1"/>
          <p:nvPr/>
        </p:nvSpPr>
        <p:spPr>
          <a:xfrm>
            <a:off x="304800" y="697391"/>
            <a:ext cx="4290307" cy="553998"/>
          </a:xfrm>
          <a:prstGeom prst="rect">
            <a:avLst/>
          </a:prstGeom>
          <a:noFill/>
        </p:spPr>
        <p:txBody>
          <a:bodyPr wrap="square" lIns="0" tIns="0" rIns="0" bIns="0" rtlCol="0">
            <a:spAutoFit/>
          </a:bodyPr>
          <a:lstStyle/>
          <a:p>
            <a:r>
              <a:rPr lang="fr-FR" sz="3600" dirty="0"/>
              <a:t>Template</a:t>
            </a:r>
          </a:p>
        </p:txBody>
      </p:sp>
      <p:sp>
        <p:nvSpPr>
          <p:cNvPr id="11" name="ZoneTexte 10">
            <a:extLst>
              <a:ext uri="{FF2B5EF4-FFF2-40B4-BE49-F238E27FC236}">
                <a16:creationId xmlns:a16="http://schemas.microsoft.com/office/drawing/2014/main" id="{3A3F461A-6793-87A9-08EE-934CF1163607}"/>
              </a:ext>
            </a:extLst>
          </p:cNvPr>
          <p:cNvSpPr txBox="1"/>
          <p:nvPr/>
        </p:nvSpPr>
        <p:spPr>
          <a:xfrm>
            <a:off x="304800" y="1353915"/>
            <a:ext cx="10800000" cy="184666"/>
          </a:xfrm>
          <a:prstGeom prst="rect">
            <a:avLst/>
          </a:prstGeom>
          <a:noFill/>
        </p:spPr>
        <p:txBody>
          <a:bodyPr wrap="square" lIns="0" tIns="0" rIns="0" bIns="0" rtlCol="0">
            <a:spAutoFit/>
          </a:bodyPr>
          <a:lstStyle/>
          <a:p>
            <a:r>
              <a:rPr lang="fr-FR" sz="1200" dirty="0">
                <a:latin typeface="+mj-lt"/>
              </a:rPr>
              <a:t>Vous avez accès dans ce Template à plusieurs dispositions types et leurs déclinaisons </a:t>
            </a:r>
          </a:p>
        </p:txBody>
      </p:sp>
      <p:sp>
        <p:nvSpPr>
          <p:cNvPr id="21" name="ZoneTexte 20">
            <a:extLst>
              <a:ext uri="{FF2B5EF4-FFF2-40B4-BE49-F238E27FC236}">
                <a16:creationId xmlns:a16="http://schemas.microsoft.com/office/drawing/2014/main" id="{2B8CC34C-F0AF-F484-DD76-89C0D96A67C7}"/>
              </a:ext>
            </a:extLst>
          </p:cNvPr>
          <p:cNvSpPr txBox="1"/>
          <p:nvPr/>
        </p:nvSpPr>
        <p:spPr>
          <a:xfrm>
            <a:off x="304800" y="4538621"/>
            <a:ext cx="1803400" cy="130805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Arial" pitchFamily="2"/>
              </a:rPr>
              <a:t>Pour accéder à l’ensemble </a:t>
            </a:r>
            <a:br>
              <a:rPr kumimoji="0" lang="fr-FR" sz="1000" b="0" i="0" u="none" strike="noStrike" kern="1200" cap="none" spc="0" normalizeH="0" baseline="0" noProof="0" dirty="0">
                <a:ln>
                  <a:noFill/>
                </a:ln>
                <a:solidFill>
                  <a:srgbClr val="000000"/>
                </a:solidFill>
                <a:effectLst/>
                <a:uLnTx/>
                <a:uFillTx/>
                <a:latin typeface="+mj-lt"/>
                <a:ea typeface="Arial" pitchFamily="2"/>
              </a:rPr>
            </a:br>
            <a:r>
              <a:rPr kumimoji="0" lang="fr-FR" sz="1000" b="0" i="0" u="none" strike="noStrike" kern="1200" cap="none" spc="0" normalizeH="0" baseline="0" noProof="0" dirty="0">
                <a:ln>
                  <a:noFill/>
                </a:ln>
                <a:solidFill>
                  <a:srgbClr val="000000"/>
                </a:solidFill>
                <a:effectLst/>
                <a:uLnTx/>
                <a:uFillTx/>
                <a:latin typeface="+mj-lt"/>
                <a:ea typeface="Arial" pitchFamily="2"/>
              </a:rPr>
              <a:t>des dispositions, cliquez sur </a:t>
            </a:r>
            <a:br>
              <a:rPr kumimoji="0" lang="fr-FR" sz="1000" b="0" i="0" u="none" strike="noStrike" kern="1200" cap="none" spc="0" normalizeH="0" baseline="0" noProof="0" dirty="0">
                <a:ln>
                  <a:noFill/>
                </a:ln>
                <a:solidFill>
                  <a:srgbClr val="000000"/>
                </a:solidFill>
                <a:effectLst/>
                <a:uLnTx/>
                <a:uFillTx/>
                <a:latin typeface="+mj-lt"/>
                <a:ea typeface="Arial" pitchFamily="2"/>
              </a:rPr>
            </a:br>
            <a:r>
              <a:rPr kumimoji="0" lang="fr-FR" sz="1000" b="0" i="0" u="none" strike="noStrike" kern="1200" cap="none" spc="0" normalizeH="0" baseline="0" noProof="0" dirty="0">
                <a:ln>
                  <a:noFill/>
                </a:ln>
                <a:solidFill>
                  <a:srgbClr val="000000"/>
                </a:solidFill>
                <a:effectLst/>
                <a:uLnTx/>
                <a:uFillTx/>
                <a:latin typeface="+mj-lt"/>
                <a:ea typeface="Arial" pitchFamily="2"/>
              </a:rPr>
              <a:t>le bouton </a:t>
            </a:r>
            <a:r>
              <a:rPr kumimoji="0" lang="fr-FR" sz="1000" i="0" u="none" strike="noStrike" kern="1200" cap="none" spc="0" normalizeH="0" baseline="0" noProof="0" dirty="0">
                <a:ln>
                  <a:noFill/>
                </a:ln>
                <a:solidFill>
                  <a:schemeClr val="accent2"/>
                </a:solidFill>
                <a:effectLst/>
                <a:uLnTx/>
                <a:uFillTx/>
                <a:latin typeface="+mj-lt"/>
                <a:ea typeface="Arial" pitchFamily="2"/>
              </a:rPr>
              <a:t>« </a:t>
            </a:r>
            <a:r>
              <a:rPr lang="fr-FR" sz="1000" dirty="0">
                <a:solidFill>
                  <a:schemeClr val="accent2"/>
                </a:solidFill>
                <a:latin typeface="+mj-lt"/>
              </a:rPr>
              <a:t>Disposition ». </a:t>
            </a:r>
          </a:p>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Arial" pitchFamily="2"/>
              </a:rPr>
              <a:t>Pour ajouter une nouvelle diapositive cliquez sur </a:t>
            </a:r>
            <a:r>
              <a:rPr lang="fr-FR" sz="1000" dirty="0">
                <a:solidFill>
                  <a:schemeClr val="accent2"/>
                </a:solidFill>
                <a:latin typeface="+mj-lt"/>
              </a:rPr>
              <a:t>« Nouvelle diapositive » </a:t>
            </a:r>
            <a:r>
              <a:rPr kumimoji="0" lang="fr-FR" sz="1000" b="0" i="0" u="none" strike="noStrike" kern="1200" cap="none" spc="0" normalizeH="0" baseline="0" noProof="0" dirty="0">
                <a:ln>
                  <a:noFill/>
                </a:ln>
                <a:solidFill>
                  <a:srgbClr val="000000"/>
                </a:solidFill>
                <a:effectLst/>
                <a:uLnTx/>
                <a:uFillTx/>
                <a:latin typeface="+mj-lt"/>
                <a:ea typeface="Arial" pitchFamily="2"/>
              </a:rPr>
              <a:t>et sélectionnez celle de votre choix. </a:t>
            </a:r>
          </a:p>
        </p:txBody>
      </p:sp>
      <p:sp>
        <p:nvSpPr>
          <p:cNvPr id="15" name="ZoneTexte 14">
            <a:extLst>
              <a:ext uri="{FF2B5EF4-FFF2-40B4-BE49-F238E27FC236}">
                <a16:creationId xmlns:a16="http://schemas.microsoft.com/office/drawing/2014/main" id="{ABA45876-9A03-6D5A-3B9A-FC9BF3998BC6}"/>
              </a:ext>
            </a:extLst>
          </p:cNvPr>
          <p:cNvSpPr txBox="1"/>
          <p:nvPr/>
        </p:nvSpPr>
        <p:spPr>
          <a:xfrm>
            <a:off x="2260600" y="4538621"/>
            <a:ext cx="1803400" cy="76944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Arial" pitchFamily="2"/>
              </a:rPr>
              <a:t>Pour facilement changer la disposition de la diapositive, sur la slide concernée faite un clic droit puis </a:t>
            </a:r>
            <a:r>
              <a:rPr lang="fr-FR" sz="1000" dirty="0">
                <a:solidFill>
                  <a:schemeClr val="accent2"/>
                </a:solidFill>
                <a:latin typeface="+mj-lt"/>
              </a:rPr>
              <a:t>« </a:t>
            </a:r>
            <a:r>
              <a:rPr lang="fr-FR" sz="1000" kern="0" dirty="0">
                <a:solidFill>
                  <a:schemeClr val="accent2"/>
                </a:solidFill>
                <a:latin typeface="+mj-lt"/>
              </a:rPr>
              <a:t>Disposition » </a:t>
            </a:r>
            <a:r>
              <a:rPr kumimoji="0" lang="fr-FR" sz="1000" b="0" i="0" u="none" strike="noStrike" kern="1200" cap="none" spc="0" normalizeH="0" baseline="0" noProof="0" dirty="0">
                <a:ln>
                  <a:noFill/>
                </a:ln>
                <a:solidFill>
                  <a:srgbClr val="000000"/>
                </a:solidFill>
                <a:effectLst/>
                <a:uLnTx/>
                <a:uFillTx/>
                <a:latin typeface="+mj-lt"/>
                <a:ea typeface="Arial" pitchFamily="2"/>
              </a:rPr>
              <a:t>et sélectionnez un autre style.</a:t>
            </a:r>
          </a:p>
        </p:txBody>
      </p:sp>
      <p:sp>
        <p:nvSpPr>
          <p:cNvPr id="20" name="ZoneTexte 19">
            <a:extLst>
              <a:ext uri="{FF2B5EF4-FFF2-40B4-BE49-F238E27FC236}">
                <a16:creationId xmlns:a16="http://schemas.microsoft.com/office/drawing/2014/main" id="{AE8A7390-3764-D94C-1842-44F9ACEFB40F}"/>
              </a:ext>
            </a:extLst>
          </p:cNvPr>
          <p:cNvSpPr txBox="1"/>
          <p:nvPr/>
        </p:nvSpPr>
        <p:spPr>
          <a:xfrm>
            <a:off x="4219655" y="4538621"/>
            <a:ext cx="1803400" cy="107721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Arial" pitchFamily="2"/>
              </a:rPr>
              <a:t>Vous pouvez toujours revenir à la mise en page de base de la disposition après la suppression ou le déplacement d’un élément en cliquant sur la fonction </a:t>
            </a:r>
            <a:r>
              <a:rPr lang="fr-FR" sz="1000" kern="0" dirty="0">
                <a:solidFill>
                  <a:schemeClr val="accent2"/>
                </a:solidFill>
                <a:latin typeface="+mj-lt"/>
              </a:rPr>
              <a:t>« Rétablir </a:t>
            </a:r>
            <a:r>
              <a:rPr lang="fr-FR" sz="1000" dirty="0">
                <a:solidFill>
                  <a:schemeClr val="accent2"/>
                </a:solidFill>
                <a:latin typeface="+mj-lt"/>
              </a:rPr>
              <a:t>».</a:t>
            </a:r>
          </a:p>
        </p:txBody>
      </p:sp>
      <p:sp>
        <p:nvSpPr>
          <p:cNvPr id="34" name="ZoneTexte 33">
            <a:extLst>
              <a:ext uri="{FF2B5EF4-FFF2-40B4-BE49-F238E27FC236}">
                <a16:creationId xmlns:a16="http://schemas.microsoft.com/office/drawing/2014/main" id="{2CDF963D-9E3D-516F-7B00-B6632A0555CD}"/>
              </a:ext>
            </a:extLst>
          </p:cNvPr>
          <p:cNvSpPr txBox="1"/>
          <p:nvPr/>
        </p:nvSpPr>
        <p:spPr>
          <a:xfrm>
            <a:off x="6175455" y="4538621"/>
            <a:ext cx="2778046" cy="130805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lang="fr-FR" sz="1000" kern="0" dirty="0">
                <a:solidFill>
                  <a:schemeClr val="accent2"/>
                </a:solidFill>
                <a:latin typeface="+mj-lt"/>
              </a:rPr>
              <a:t>Ce masque est configuré avec des zones dynamiques</a:t>
            </a:r>
            <a:r>
              <a:rPr kumimoji="0" lang="fr-FR" sz="1000" b="1" i="0" u="none" strike="noStrike" kern="1200" cap="none" spc="0" normalizeH="0" baseline="0" noProof="0" dirty="0">
                <a:ln>
                  <a:noFill/>
                </a:ln>
                <a:solidFill>
                  <a:schemeClr val="accent2"/>
                </a:solidFill>
                <a:effectLst/>
                <a:uLnTx/>
                <a:uFillTx/>
                <a:latin typeface="+mj-lt"/>
              </a:rPr>
              <a:t>. </a:t>
            </a:r>
            <a:r>
              <a:rPr kumimoji="0" lang="fr-FR" sz="1000" b="0" i="0" u="none" strike="noStrike" kern="1200" cap="none" spc="0" normalizeH="0" baseline="0" noProof="0" dirty="0">
                <a:ln>
                  <a:noFill/>
                </a:ln>
                <a:solidFill>
                  <a:srgbClr val="000000"/>
                </a:solidFill>
                <a:effectLst/>
                <a:uLnTx/>
                <a:uFillTx/>
                <a:latin typeface="+mj-lt"/>
              </a:rPr>
              <a:t>Afin de vous permettre d’insérer votre contenu directement dans différentes dispositions respectant </a:t>
            </a:r>
            <a:r>
              <a:rPr lang="fr-FR" sz="1000" dirty="0">
                <a:solidFill>
                  <a:srgbClr val="000000"/>
                </a:solidFill>
                <a:latin typeface="+mj-lt"/>
              </a:rPr>
              <a:t>votre </a:t>
            </a:r>
            <a:r>
              <a:rPr kumimoji="0" lang="fr-FR" sz="1000" b="0" i="0" u="none" strike="noStrike" kern="1200" cap="none" spc="0" normalizeH="0" baseline="0" noProof="0" dirty="0">
                <a:ln>
                  <a:noFill/>
                </a:ln>
                <a:solidFill>
                  <a:srgbClr val="000000"/>
                </a:solidFill>
                <a:effectLst/>
                <a:uLnTx/>
                <a:uFillTx/>
                <a:latin typeface="+mj-lt"/>
              </a:rPr>
              <a:t>univers.</a:t>
            </a:r>
          </a:p>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rPr>
              <a:t>Si par mégarde vous supprimez ou altérez les dispositions mises en place, cliquez sur la fonction </a:t>
            </a:r>
            <a:r>
              <a:rPr lang="fr-FR" sz="1000" kern="0" dirty="0">
                <a:solidFill>
                  <a:schemeClr val="accent2"/>
                </a:solidFill>
                <a:latin typeface="+mj-lt"/>
              </a:rPr>
              <a:t>« Rétablir » </a:t>
            </a:r>
            <a:r>
              <a:rPr kumimoji="0" lang="fr-FR" sz="1000" b="0" i="0" u="none" strike="noStrike" kern="1200" cap="none" spc="0" normalizeH="0" baseline="0" noProof="0" dirty="0">
                <a:ln>
                  <a:noFill/>
                </a:ln>
                <a:solidFill>
                  <a:srgbClr val="000000"/>
                </a:solidFill>
                <a:effectLst/>
                <a:uLnTx/>
                <a:uFillTx/>
                <a:latin typeface="+mj-lt"/>
              </a:rPr>
              <a:t>pour remettre sous la bonne forme la slide.</a:t>
            </a:r>
          </a:p>
        </p:txBody>
      </p:sp>
      <p:sp>
        <p:nvSpPr>
          <p:cNvPr id="39" name="Rectangle 18">
            <a:extLst>
              <a:ext uri="{FF2B5EF4-FFF2-40B4-BE49-F238E27FC236}">
                <a16:creationId xmlns:a16="http://schemas.microsoft.com/office/drawing/2014/main" id="{EF819102-A35C-4539-9DAC-E819CF5D6F16}"/>
              </a:ext>
            </a:extLst>
          </p:cNvPr>
          <p:cNvSpPr/>
          <p:nvPr/>
        </p:nvSpPr>
        <p:spPr>
          <a:xfrm>
            <a:off x="9105900" y="4538621"/>
            <a:ext cx="2778045" cy="830997"/>
          </a:xfrm>
          <a:prstGeom prst="rect">
            <a:avLst/>
          </a:prstGeom>
          <a:noFill/>
          <a:ln>
            <a:noFill/>
            <a:prstDash val="solid"/>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900" i="1" dirty="0">
                <a:solidFill>
                  <a:srgbClr val="7F7F7F"/>
                </a:solidFill>
                <a:latin typeface="+mj-lt"/>
              </a:rPr>
              <a:t>Vous avez le choix entre plusieurs slides de Titres, intercalaires et contenus avec des variations de mise en page (avec images, etc.). </a:t>
            </a:r>
            <a:br>
              <a:rPr lang="fr-FR" sz="900" i="1" dirty="0">
                <a:solidFill>
                  <a:srgbClr val="7F7F7F"/>
                </a:solidFill>
                <a:latin typeface="+mj-lt"/>
              </a:rPr>
            </a:br>
            <a:r>
              <a:rPr lang="fr-FR" sz="900" i="1" dirty="0">
                <a:solidFill>
                  <a:srgbClr val="7F7F7F"/>
                </a:solidFill>
                <a:latin typeface="+mj-lt"/>
              </a:rPr>
              <a:t>Vous pouvez directement utiliser les slides exemples pour créer vos présentations en modifiant le texte et les images.</a:t>
            </a:r>
          </a:p>
        </p:txBody>
      </p:sp>
      <p:sp>
        <p:nvSpPr>
          <p:cNvPr id="2" name="ZoneTexte 1">
            <a:extLst>
              <a:ext uri="{FF2B5EF4-FFF2-40B4-BE49-F238E27FC236}">
                <a16:creationId xmlns:a16="http://schemas.microsoft.com/office/drawing/2014/main" id="{D0CFCC3E-7006-0276-2A59-B22D96B10255}"/>
              </a:ext>
            </a:extLst>
          </p:cNvPr>
          <p:cNvSpPr txBox="1"/>
          <p:nvPr/>
        </p:nvSpPr>
        <p:spPr>
          <a:xfrm>
            <a:off x="304799" y="1846908"/>
            <a:ext cx="5715001" cy="169277"/>
          </a:xfrm>
          <a:prstGeom prst="rect">
            <a:avLst/>
          </a:prstGeom>
          <a:noFill/>
        </p:spPr>
        <p:txBody>
          <a:bodyPr wrap="square" lIns="0" tIns="0" rIns="0" bIns="0" rtlCol="0">
            <a:spAutoFit/>
          </a:bodyPr>
          <a:lstStyle>
            <a:defPPr>
              <a:defRPr lang="fr-FR"/>
            </a:defPPr>
            <a:lvl1pPr marR="0" lvl="0" indent="0" fontAlgn="auto">
              <a:lnSpc>
                <a:spcPct val="100000"/>
              </a:lnSpc>
              <a:spcBef>
                <a:spcPts val="0"/>
              </a:spcBef>
              <a:spcAft>
                <a:spcPts val="0"/>
              </a:spcAft>
              <a:buClrTx/>
              <a:buSzTx/>
              <a:buFontTx/>
              <a:buNone/>
              <a:tabLst/>
              <a:defRPr sz="1100" b="1" i="0" u="none" strike="noStrike" kern="0" cap="none" spc="0" baseline="0">
                <a:solidFill>
                  <a:srgbClr val="000000"/>
                </a:solidFill>
                <a:uFillTx/>
              </a:defRPr>
            </a:lvl1pPr>
          </a:lstStyle>
          <a:p>
            <a:r>
              <a:rPr lang="fr-FR" dirty="0">
                <a:latin typeface="+mj-lt"/>
              </a:rPr>
              <a:t>Dispositions</a:t>
            </a:r>
          </a:p>
        </p:txBody>
      </p:sp>
      <p:sp>
        <p:nvSpPr>
          <p:cNvPr id="3" name="ZoneTexte 2">
            <a:extLst>
              <a:ext uri="{FF2B5EF4-FFF2-40B4-BE49-F238E27FC236}">
                <a16:creationId xmlns:a16="http://schemas.microsoft.com/office/drawing/2014/main" id="{61983F4C-3808-8D36-9554-98666D427F2F}"/>
              </a:ext>
            </a:extLst>
          </p:cNvPr>
          <p:cNvSpPr txBox="1"/>
          <p:nvPr/>
        </p:nvSpPr>
        <p:spPr>
          <a:xfrm>
            <a:off x="6171029" y="1846907"/>
            <a:ext cx="5631329" cy="169277"/>
          </a:xfrm>
          <a:prstGeom prst="rect">
            <a:avLst/>
          </a:prstGeom>
          <a:noFill/>
        </p:spPr>
        <p:txBody>
          <a:bodyPr wrap="square" lIns="0" tIns="0" rIns="0" bIns="0" rtlCol="0">
            <a:spAutoFit/>
          </a:bodyPr>
          <a:lstStyle>
            <a:defPPr>
              <a:defRPr lang="fr-FR"/>
            </a:defPPr>
            <a:lvl1pPr marR="0" lvl="0" indent="0" fontAlgn="auto">
              <a:lnSpc>
                <a:spcPct val="100000"/>
              </a:lnSpc>
              <a:spcBef>
                <a:spcPts val="0"/>
              </a:spcBef>
              <a:spcAft>
                <a:spcPts val="0"/>
              </a:spcAft>
              <a:buClrTx/>
              <a:buSzTx/>
              <a:buFontTx/>
              <a:buNone/>
              <a:tabLst/>
              <a:defRPr sz="1100" b="1" i="0" u="none" strike="noStrike" kern="0" cap="none" spc="0" baseline="0">
                <a:solidFill>
                  <a:srgbClr val="000000"/>
                </a:solidFill>
                <a:uFillTx/>
              </a:defRPr>
            </a:lvl1pPr>
          </a:lstStyle>
          <a:p>
            <a:r>
              <a:rPr lang="fr-FR" dirty="0">
                <a:latin typeface="+mj-lt"/>
              </a:rPr>
              <a:t>Masque des diapositives</a:t>
            </a:r>
          </a:p>
        </p:txBody>
      </p:sp>
      <p:sp>
        <p:nvSpPr>
          <p:cNvPr id="6" name="Espace réservé du pied de page 19">
            <a:extLst>
              <a:ext uri="{FF2B5EF4-FFF2-40B4-BE49-F238E27FC236}">
                <a16:creationId xmlns:a16="http://schemas.microsoft.com/office/drawing/2014/main" id="{6C61781B-20ED-11F1-AE3F-36E1A52D515C}"/>
              </a:ext>
            </a:extLst>
          </p:cNvPr>
          <p:cNvSpPr txBox="1">
            <a:spLocks/>
          </p:cNvSpPr>
          <p:nvPr/>
        </p:nvSpPr>
        <p:spPr>
          <a:xfrm>
            <a:off x="7772399" y="309460"/>
            <a:ext cx="4114800" cy="153888"/>
          </a:xfrm>
          <a:prstGeom prst="rect">
            <a:avLst/>
          </a:prstGeom>
          <a:noFill/>
        </p:spPr>
        <p:txBody>
          <a:bodyPr wrap="square" lIns="0" tIns="0" rIns="0" bIns="0" rtlCol="0">
            <a:spAutoFit/>
          </a:bodyPr>
          <a:lstStyle>
            <a:defPPr>
              <a:defRPr lang="fr-FR"/>
            </a:defPPr>
            <a:lvl1pPr marL="0" algn="l" defTabSz="914400" rtl="0" eaLnBrk="1" latinLnBrk="0" hangingPunct="1">
              <a:defRPr lang="fr-FR" sz="1000" kern="1200" dirty="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fr-FR" dirty="0">
                <a:latin typeface="+mn-lt"/>
              </a:rPr>
              <a:t>Instructions Template LA JANAIS</a:t>
            </a:r>
          </a:p>
        </p:txBody>
      </p:sp>
      <p:pic>
        <p:nvPicPr>
          <p:cNvPr id="5" name="Image 4">
            <a:extLst>
              <a:ext uri="{FF2B5EF4-FFF2-40B4-BE49-F238E27FC236}">
                <a16:creationId xmlns:a16="http://schemas.microsoft.com/office/drawing/2014/main" id="{0DD5BD85-48FB-0A06-3694-D1344EBF6A87}"/>
              </a:ext>
            </a:extLst>
          </p:cNvPr>
          <p:cNvPicPr>
            <a:picLocks noChangeAspect="1"/>
          </p:cNvPicPr>
          <p:nvPr/>
        </p:nvPicPr>
        <p:blipFill rotWithShape="1">
          <a:blip r:embed="rId3">
            <a:alphaModFix/>
          </a:blip>
          <a:srcRect l="11809" t="18223" r="11809" b="22189"/>
          <a:stretch/>
        </p:blipFill>
        <p:spPr>
          <a:xfrm>
            <a:off x="9631964" y="2677537"/>
            <a:ext cx="1555494" cy="1284849"/>
          </a:xfrm>
          <a:prstGeom prst="rect">
            <a:avLst/>
          </a:prstGeom>
        </p:spPr>
      </p:pic>
      <p:pic>
        <p:nvPicPr>
          <p:cNvPr id="7" name="Picture 30" descr="Graphical user interface, application&#10;&#10;Description automatically generated">
            <a:extLst>
              <a:ext uri="{FF2B5EF4-FFF2-40B4-BE49-F238E27FC236}">
                <a16:creationId xmlns:a16="http://schemas.microsoft.com/office/drawing/2014/main" id="{420DE3FD-A97D-C54A-0BDB-C12E52D21DEA}"/>
              </a:ext>
            </a:extLst>
          </p:cNvPr>
          <p:cNvPicPr>
            <a:picLocks noChangeAspect="1"/>
          </p:cNvPicPr>
          <p:nvPr/>
        </p:nvPicPr>
        <p:blipFill rotWithShape="1">
          <a:blip r:embed="rId4"/>
          <a:srcRect l="25628" t="6700" r="47873" b="54304"/>
          <a:stretch/>
        </p:blipFill>
        <p:spPr>
          <a:xfrm>
            <a:off x="6178712" y="2256541"/>
            <a:ext cx="2569960" cy="2126842"/>
          </a:xfrm>
          <a:prstGeom prst="roundRect">
            <a:avLst>
              <a:gd name="adj" fmla="val 4462"/>
            </a:avLst>
          </a:prstGeom>
          <a:ln>
            <a:noFill/>
          </a:ln>
        </p:spPr>
      </p:pic>
      <p:pic>
        <p:nvPicPr>
          <p:cNvPr id="8" name="Picture 12" descr="Graphical user interface, application&#10;&#10;Description automatically generated">
            <a:extLst>
              <a:ext uri="{FF2B5EF4-FFF2-40B4-BE49-F238E27FC236}">
                <a16:creationId xmlns:a16="http://schemas.microsoft.com/office/drawing/2014/main" id="{ABECB54E-F890-4BE5-8952-19421A5490C5}"/>
              </a:ext>
            </a:extLst>
          </p:cNvPr>
          <p:cNvPicPr>
            <a:picLocks noChangeAspect="1"/>
          </p:cNvPicPr>
          <p:nvPr/>
        </p:nvPicPr>
        <p:blipFill rotWithShape="1">
          <a:blip r:embed="rId5"/>
          <a:srcRect l="4768" t="7113" r="59762" b="75516"/>
          <a:stretch/>
        </p:blipFill>
        <p:spPr>
          <a:xfrm>
            <a:off x="304800" y="2256541"/>
            <a:ext cx="5708490" cy="1572211"/>
          </a:xfrm>
          <a:prstGeom prst="roundRect">
            <a:avLst>
              <a:gd name="adj" fmla="val 6036"/>
            </a:avLst>
          </a:prstGeom>
        </p:spPr>
      </p:pic>
      <p:sp>
        <p:nvSpPr>
          <p:cNvPr id="14" name="Rectangle : coins arrondis 13">
            <a:extLst>
              <a:ext uri="{FF2B5EF4-FFF2-40B4-BE49-F238E27FC236}">
                <a16:creationId xmlns:a16="http://schemas.microsoft.com/office/drawing/2014/main" id="{CD95C241-D924-889F-1177-FDF2E4022E9F}"/>
              </a:ext>
            </a:extLst>
          </p:cNvPr>
          <p:cNvSpPr/>
          <p:nvPr/>
        </p:nvSpPr>
        <p:spPr>
          <a:xfrm>
            <a:off x="6175455" y="2256541"/>
            <a:ext cx="5708490" cy="2126842"/>
          </a:xfrm>
          <a:prstGeom prst="roundRect">
            <a:avLst>
              <a:gd name="adj" fmla="val 4462"/>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mj-lt"/>
            </a:endParaRPr>
          </a:p>
        </p:txBody>
      </p:sp>
      <p:sp>
        <p:nvSpPr>
          <p:cNvPr id="27" name="Rectangle : coins arrondis 26">
            <a:extLst>
              <a:ext uri="{FF2B5EF4-FFF2-40B4-BE49-F238E27FC236}">
                <a16:creationId xmlns:a16="http://schemas.microsoft.com/office/drawing/2014/main" id="{28D0E1A8-B333-963F-0B5E-4E2B2360B29D}"/>
              </a:ext>
            </a:extLst>
          </p:cNvPr>
          <p:cNvSpPr/>
          <p:nvPr/>
        </p:nvSpPr>
        <p:spPr>
          <a:xfrm>
            <a:off x="304800" y="2256541"/>
            <a:ext cx="5708490" cy="2126842"/>
          </a:xfrm>
          <a:prstGeom prst="roundRect">
            <a:avLst>
              <a:gd name="adj" fmla="val 4462"/>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mj-lt"/>
            </a:endParaRPr>
          </a:p>
        </p:txBody>
      </p:sp>
      <p:sp>
        <p:nvSpPr>
          <p:cNvPr id="9" name="Rectangle 8">
            <a:extLst>
              <a:ext uri="{FF2B5EF4-FFF2-40B4-BE49-F238E27FC236}">
                <a16:creationId xmlns:a16="http://schemas.microsoft.com/office/drawing/2014/main" id="{B28E0737-C7D2-3B96-BB87-AEC451AFA6E9}"/>
              </a:ext>
            </a:extLst>
          </p:cNvPr>
          <p:cNvSpPr/>
          <p:nvPr/>
        </p:nvSpPr>
        <p:spPr>
          <a:xfrm>
            <a:off x="0" y="6700058"/>
            <a:ext cx="12193200" cy="1579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Tree>
    <p:extLst>
      <p:ext uri="{BB962C8B-B14F-4D97-AF65-F5344CB8AC3E}">
        <p14:creationId xmlns:p14="http://schemas.microsoft.com/office/powerpoint/2010/main" val="2256878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 coins arrondis 13">
            <a:extLst>
              <a:ext uri="{FF2B5EF4-FFF2-40B4-BE49-F238E27FC236}">
                <a16:creationId xmlns:a16="http://schemas.microsoft.com/office/drawing/2014/main" id="{CD95C241-D924-889F-1177-FDF2E4022E9F}"/>
              </a:ext>
            </a:extLst>
          </p:cNvPr>
          <p:cNvSpPr/>
          <p:nvPr/>
        </p:nvSpPr>
        <p:spPr>
          <a:xfrm>
            <a:off x="6175455" y="2388599"/>
            <a:ext cx="5708490" cy="2975254"/>
          </a:xfrm>
          <a:prstGeom prst="roundRect">
            <a:avLst>
              <a:gd name="adj" fmla="val 3190"/>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21" name="ZoneTexte 20">
            <a:extLst>
              <a:ext uri="{FF2B5EF4-FFF2-40B4-BE49-F238E27FC236}">
                <a16:creationId xmlns:a16="http://schemas.microsoft.com/office/drawing/2014/main" id="{2B8CC34C-F0AF-F484-DD76-89C0D96A67C7}"/>
              </a:ext>
            </a:extLst>
          </p:cNvPr>
          <p:cNvSpPr txBox="1"/>
          <p:nvPr/>
        </p:nvSpPr>
        <p:spPr>
          <a:xfrm>
            <a:off x="304799" y="5604069"/>
            <a:ext cx="5555904"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Arial" pitchFamily="2"/>
                <a:cs typeface="+mn-cs"/>
              </a:rPr>
              <a:t>En respect de la mise en place de la charte LA JANAIS, la typographie utilisée est la DM Sans. </a:t>
            </a:r>
            <a:br>
              <a:rPr kumimoji="0" lang="fr-FR" sz="1000" b="0" i="0" u="none" strike="noStrike" kern="1200" cap="none" spc="0" normalizeH="0" baseline="0" noProof="0" dirty="0">
                <a:ln>
                  <a:noFill/>
                </a:ln>
                <a:solidFill>
                  <a:srgbClr val="000000"/>
                </a:solidFill>
                <a:effectLst/>
                <a:uLnTx/>
                <a:uFillTx/>
                <a:latin typeface="+mj-lt"/>
                <a:ea typeface="Arial" pitchFamily="2"/>
                <a:cs typeface="+mn-cs"/>
              </a:rPr>
            </a:br>
            <a:r>
              <a:rPr kumimoji="0" lang="fr-FR" sz="1000" b="0" i="0" u="none" strike="noStrike" kern="1200" cap="none" spc="0" normalizeH="0" baseline="0" noProof="0" dirty="0">
                <a:ln>
                  <a:noFill/>
                </a:ln>
                <a:solidFill>
                  <a:srgbClr val="000000"/>
                </a:solidFill>
                <a:effectLst/>
                <a:uLnTx/>
                <a:uFillTx/>
                <a:latin typeface="+mj-lt"/>
                <a:ea typeface="Arial" pitchFamily="2"/>
                <a:cs typeface="+mn-cs"/>
              </a:rPr>
              <a:t>Il est autorisé de l’utiliser en minuscule, CAPITALE, </a:t>
            </a:r>
            <a:r>
              <a:rPr kumimoji="0" lang="fr-FR" sz="1000" b="0" i="1" u="none" strike="noStrike" kern="1200" cap="none" spc="0" normalizeH="0" baseline="0" noProof="0" dirty="0">
                <a:ln>
                  <a:noFill/>
                </a:ln>
                <a:solidFill>
                  <a:srgbClr val="000000"/>
                </a:solidFill>
                <a:effectLst/>
                <a:uLnTx/>
                <a:uFillTx/>
                <a:latin typeface="+mj-lt"/>
                <a:ea typeface="Arial" pitchFamily="2"/>
                <a:cs typeface="+mn-cs"/>
              </a:rPr>
              <a:t>italique.</a:t>
            </a:r>
            <a:endParaRPr kumimoji="0" lang="fr-FR" sz="1000" b="0" i="0" u="none" strike="noStrike" kern="1200" cap="none" spc="0" normalizeH="0" baseline="0" noProof="0" dirty="0">
              <a:ln>
                <a:noFill/>
              </a:ln>
              <a:solidFill>
                <a:srgbClr val="000000"/>
              </a:solidFill>
              <a:effectLst/>
              <a:uLnTx/>
              <a:uFillTx/>
              <a:latin typeface="+mj-lt"/>
              <a:ea typeface="Arial" pitchFamily="2"/>
              <a:cs typeface="+mn-cs"/>
            </a:endParaRPr>
          </a:p>
        </p:txBody>
      </p:sp>
      <p:sp>
        <p:nvSpPr>
          <p:cNvPr id="27" name="Rectangle : coins arrondis 26">
            <a:extLst>
              <a:ext uri="{FF2B5EF4-FFF2-40B4-BE49-F238E27FC236}">
                <a16:creationId xmlns:a16="http://schemas.microsoft.com/office/drawing/2014/main" id="{28D0E1A8-B333-963F-0B5E-4E2B2360B29D}"/>
              </a:ext>
            </a:extLst>
          </p:cNvPr>
          <p:cNvSpPr/>
          <p:nvPr/>
        </p:nvSpPr>
        <p:spPr>
          <a:xfrm>
            <a:off x="304800" y="2388598"/>
            <a:ext cx="5708490" cy="3065517"/>
          </a:xfrm>
          <a:prstGeom prst="roundRect">
            <a:avLst>
              <a:gd name="adj" fmla="val 3096"/>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34" name="ZoneTexte 33">
            <a:extLst>
              <a:ext uri="{FF2B5EF4-FFF2-40B4-BE49-F238E27FC236}">
                <a16:creationId xmlns:a16="http://schemas.microsoft.com/office/drawing/2014/main" id="{2CDF963D-9E3D-516F-7B00-B6632A0555CD}"/>
              </a:ext>
            </a:extLst>
          </p:cNvPr>
          <p:cNvSpPr txBox="1"/>
          <p:nvPr/>
        </p:nvSpPr>
        <p:spPr>
          <a:xfrm>
            <a:off x="6447059" y="5571268"/>
            <a:ext cx="5400000"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lang="fr-FR" sz="1000" kern="0" dirty="0">
                <a:solidFill>
                  <a:schemeClr val="accent2"/>
                </a:solidFill>
                <a:latin typeface="+mj-lt"/>
              </a:rPr>
              <a:t>IMPORTANT – COMMENT UTILISER LES PUCES </a:t>
            </a:r>
            <a:r>
              <a:rPr lang="fr-FR" sz="1000" kern="0" dirty="0">
                <a:solidFill>
                  <a:schemeClr val="accent4"/>
                </a:solidFill>
                <a:latin typeface="+mj-lt"/>
              </a:rPr>
              <a:t>?</a:t>
            </a:r>
            <a:endParaRPr kumimoji="0" lang="fr-FR" sz="1000" b="0" i="0" u="none" strike="noStrike" kern="1200" cap="none" spc="0" normalizeH="0" baseline="0" noProof="0" dirty="0">
              <a:ln>
                <a:noFill/>
              </a:ln>
              <a:solidFill>
                <a:srgbClr val="000000"/>
              </a:solidFill>
              <a:effectLst/>
              <a:uLnTx/>
              <a:uFillTx/>
              <a:latin typeface="+mj-lt"/>
            </a:endParaRPr>
          </a:p>
        </p:txBody>
      </p:sp>
      <p:sp>
        <p:nvSpPr>
          <p:cNvPr id="12" name="ZoneTexte 11">
            <a:extLst>
              <a:ext uri="{FF2B5EF4-FFF2-40B4-BE49-F238E27FC236}">
                <a16:creationId xmlns:a16="http://schemas.microsoft.com/office/drawing/2014/main" id="{EFC2D065-2C4D-ADB5-A4CE-0CC845DF5A97}"/>
              </a:ext>
            </a:extLst>
          </p:cNvPr>
          <p:cNvSpPr txBox="1"/>
          <p:nvPr/>
        </p:nvSpPr>
        <p:spPr>
          <a:xfrm>
            <a:off x="304799" y="697391"/>
            <a:ext cx="10800000" cy="553998"/>
          </a:xfrm>
          <a:prstGeom prst="rect">
            <a:avLst/>
          </a:prstGeom>
          <a:noFill/>
        </p:spPr>
        <p:txBody>
          <a:bodyPr wrap="square" lIns="0" tIns="0" rIns="0" bIns="0" rtlCol="0">
            <a:spAutoFit/>
          </a:bodyPr>
          <a:lstStyle/>
          <a:p>
            <a:r>
              <a:rPr lang="fr-FR" sz="3600" dirty="0"/>
              <a:t>Typographie et puces </a:t>
            </a:r>
          </a:p>
        </p:txBody>
      </p:sp>
      <p:sp>
        <p:nvSpPr>
          <p:cNvPr id="16" name="ZoneTexte 15">
            <a:extLst>
              <a:ext uri="{FF2B5EF4-FFF2-40B4-BE49-F238E27FC236}">
                <a16:creationId xmlns:a16="http://schemas.microsoft.com/office/drawing/2014/main" id="{8266F82B-B699-FAE5-EC4E-1418A4D96AB4}"/>
              </a:ext>
            </a:extLst>
          </p:cNvPr>
          <p:cNvSpPr txBox="1"/>
          <p:nvPr/>
        </p:nvSpPr>
        <p:spPr>
          <a:xfrm>
            <a:off x="304800" y="1353915"/>
            <a:ext cx="10641023" cy="184666"/>
          </a:xfrm>
          <a:prstGeom prst="rect">
            <a:avLst/>
          </a:prstGeom>
          <a:noFill/>
        </p:spPr>
        <p:txBody>
          <a:bodyPr wrap="square" lIns="0" tIns="0" rIns="0" bIns="0" rtlCol="0">
            <a:spAutoFit/>
          </a:bodyPr>
          <a:lstStyle/>
          <a:p>
            <a:r>
              <a:rPr lang="fr-FR" sz="1200" dirty="0">
                <a:latin typeface="+mj-lt"/>
              </a:rPr>
              <a:t>La police d’édition et d’écriture du Template LA JANAIS sont les familles de police : DM Sans &amp; DM Mono</a:t>
            </a:r>
          </a:p>
        </p:txBody>
      </p:sp>
      <p:sp>
        <p:nvSpPr>
          <p:cNvPr id="22" name="ZoneTexte 21">
            <a:extLst>
              <a:ext uri="{FF2B5EF4-FFF2-40B4-BE49-F238E27FC236}">
                <a16:creationId xmlns:a16="http://schemas.microsoft.com/office/drawing/2014/main" id="{028FA5B7-B2F8-50E7-1CE7-2098341CAE07}"/>
              </a:ext>
            </a:extLst>
          </p:cNvPr>
          <p:cNvSpPr txBox="1"/>
          <p:nvPr/>
        </p:nvSpPr>
        <p:spPr>
          <a:xfrm>
            <a:off x="304799" y="1846907"/>
            <a:ext cx="5715001" cy="338554"/>
          </a:xfrm>
          <a:prstGeom prst="rect">
            <a:avLst/>
          </a:prstGeom>
          <a:noFill/>
        </p:spPr>
        <p:txBody>
          <a:bodyPr wrap="square" lIns="0" tIns="0" rIns="0" bIns="0" rtlCol="0">
            <a:spAutoFit/>
          </a:bodyPr>
          <a:lstStyle>
            <a:defPPr>
              <a:defRPr lang="fr-FR"/>
            </a:defPPr>
            <a:lvl1pPr marR="0" lvl="0" indent="0" fontAlgn="auto">
              <a:lnSpc>
                <a:spcPct val="100000"/>
              </a:lnSpc>
              <a:spcBef>
                <a:spcPts val="0"/>
              </a:spcBef>
              <a:spcAft>
                <a:spcPts val="0"/>
              </a:spcAft>
              <a:buClrTx/>
              <a:buSzTx/>
              <a:buFontTx/>
              <a:buNone/>
              <a:tabLst/>
              <a:defRPr sz="1100" b="1" i="0" u="none" strike="noStrike" kern="0" cap="none" spc="0" baseline="0">
                <a:solidFill>
                  <a:srgbClr val="000000"/>
                </a:solidFill>
                <a:uFillTx/>
              </a:defRPr>
            </a:lvl1pPr>
          </a:lstStyle>
          <a:p>
            <a:r>
              <a:rPr lang="fr-FR" dirty="0">
                <a:latin typeface="+mj-lt"/>
              </a:rPr>
              <a:t>Afin de garantir la bonne édition et lecture des documents sur tous les appareils,</a:t>
            </a:r>
            <a:br>
              <a:rPr lang="fr-FR" dirty="0">
                <a:latin typeface="+mj-lt"/>
              </a:rPr>
            </a:br>
            <a:r>
              <a:rPr lang="fr-FR" dirty="0">
                <a:latin typeface="+mj-lt"/>
              </a:rPr>
              <a:t>la police utilisée est embarquée dans la présentation. </a:t>
            </a:r>
          </a:p>
        </p:txBody>
      </p:sp>
      <p:sp>
        <p:nvSpPr>
          <p:cNvPr id="24" name="ZoneTexte 23">
            <a:extLst>
              <a:ext uri="{FF2B5EF4-FFF2-40B4-BE49-F238E27FC236}">
                <a16:creationId xmlns:a16="http://schemas.microsoft.com/office/drawing/2014/main" id="{5890C138-3709-15D7-FF1C-0B8BB105DD74}"/>
              </a:ext>
            </a:extLst>
          </p:cNvPr>
          <p:cNvSpPr txBox="1"/>
          <p:nvPr/>
        </p:nvSpPr>
        <p:spPr>
          <a:xfrm>
            <a:off x="6171029" y="1846907"/>
            <a:ext cx="5631329" cy="338554"/>
          </a:xfrm>
          <a:prstGeom prst="rect">
            <a:avLst/>
          </a:prstGeom>
          <a:noFill/>
        </p:spPr>
        <p:txBody>
          <a:bodyPr wrap="square" lIns="0" tIns="0" rIns="0" bIns="0" rtlCol="0">
            <a:spAutoFit/>
          </a:bodyPr>
          <a:lstStyle>
            <a:defPPr>
              <a:defRPr lang="fr-FR"/>
            </a:defPPr>
            <a:lvl1pPr marR="0" lvl="0" indent="0" fontAlgn="auto">
              <a:lnSpc>
                <a:spcPct val="100000"/>
              </a:lnSpc>
              <a:spcBef>
                <a:spcPts val="0"/>
              </a:spcBef>
              <a:spcAft>
                <a:spcPts val="0"/>
              </a:spcAft>
              <a:buClrTx/>
              <a:buSzTx/>
              <a:buFontTx/>
              <a:buNone/>
              <a:tabLst/>
              <a:defRPr sz="1100" b="1" i="0" u="none" strike="noStrike" kern="0" cap="none" spc="0" baseline="0">
                <a:solidFill>
                  <a:srgbClr val="000000"/>
                </a:solidFill>
                <a:uFillTx/>
              </a:defRPr>
            </a:lvl1pPr>
          </a:lstStyle>
          <a:p>
            <a:r>
              <a:rPr lang="fr-FR" dirty="0">
                <a:latin typeface="+mj-lt"/>
              </a:rPr>
              <a:t>Dans ce document les différents niveaux de textes et puces sont définis comme suit :</a:t>
            </a:r>
          </a:p>
        </p:txBody>
      </p:sp>
      <p:sp>
        <p:nvSpPr>
          <p:cNvPr id="26" name="ZoneTexte 86">
            <a:extLst>
              <a:ext uri="{FF2B5EF4-FFF2-40B4-BE49-F238E27FC236}">
                <a16:creationId xmlns:a16="http://schemas.microsoft.com/office/drawing/2014/main" id="{9CCCF958-65A1-D771-6EC2-463224622CF2}"/>
              </a:ext>
            </a:extLst>
          </p:cNvPr>
          <p:cNvSpPr txBox="1"/>
          <p:nvPr/>
        </p:nvSpPr>
        <p:spPr>
          <a:xfrm>
            <a:off x="1584827" y="2959010"/>
            <a:ext cx="2091936" cy="246221"/>
          </a:xfrm>
          <a:prstGeom prst="rect">
            <a:avLst/>
          </a:prstGeom>
          <a:noFill/>
          <a:ln>
            <a:noFill/>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600" b="0" i="0" u="none" strike="noStrike" kern="1200" cap="none" spc="0" baseline="0" dirty="0">
                <a:solidFill>
                  <a:srgbClr val="000000"/>
                </a:solidFill>
                <a:uFillTx/>
                <a:ea typeface="Noto Serif Display Black" pitchFamily="18"/>
                <a:cs typeface="Times New Roman" panose="02020603050405020304" pitchFamily="18" charset="0"/>
              </a:rPr>
              <a:t>DM Sans Medium</a:t>
            </a:r>
          </a:p>
        </p:txBody>
      </p:sp>
      <p:sp>
        <p:nvSpPr>
          <p:cNvPr id="29" name="ZoneTexte 87">
            <a:extLst>
              <a:ext uri="{FF2B5EF4-FFF2-40B4-BE49-F238E27FC236}">
                <a16:creationId xmlns:a16="http://schemas.microsoft.com/office/drawing/2014/main" id="{545550E0-A3DC-5607-FE6B-6F8C2B260D1A}"/>
              </a:ext>
            </a:extLst>
          </p:cNvPr>
          <p:cNvSpPr txBox="1"/>
          <p:nvPr/>
        </p:nvSpPr>
        <p:spPr>
          <a:xfrm>
            <a:off x="1584827" y="3340519"/>
            <a:ext cx="2091936" cy="430887"/>
          </a:xfrm>
          <a:prstGeom prst="rect">
            <a:avLst/>
          </a:prstGeom>
          <a:noFill/>
          <a:ln>
            <a:noFill/>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400" b="0" i="0" u="none" strike="noStrike" kern="1200" cap="none" spc="0" baseline="0" dirty="0">
                <a:solidFill>
                  <a:srgbClr val="000000"/>
                </a:solidFill>
                <a:uFillTx/>
                <a:ea typeface="Noto Serif Display Black" pitchFamily="18"/>
                <a:cs typeface="Times New Roman" panose="02020603050405020304" pitchFamily="18" charset="0"/>
              </a:rPr>
              <a:t>abcdefghijklmno</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400" b="0" i="0" u="none" strike="noStrike" kern="1200" cap="none" spc="0" baseline="0" dirty="0">
                <a:solidFill>
                  <a:srgbClr val="000000"/>
                </a:solidFill>
                <a:uFillTx/>
                <a:ea typeface="Noto Serif Display Black" pitchFamily="18"/>
                <a:cs typeface="Times New Roman" panose="02020603050405020304" pitchFamily="18" charset="0"/>
              </a:rPr>
              <a:t>pqrstuvwxyz</a:t>
            </a:r>
          </a:p>
        </p:txBody>
      </p:sp>
      <p:sp>
        <p:nvSpPr>
          <p:cNvPr id="31" name="ZoneTexte 88">
            <a:extLst>
              <a:ext uri="{FF2B5EF4-FFF2-40B4-BE49-F238E27FC236}">
                <a16:creationId xmlns:a16="http://schemas.microsoft.com/office/drawing/2014/main" id="{5DC98857-C47E-E880-81A8-C1CDF0CA1B86}"/>
              </a:ext>
            </a:extLst>
          </p:cNvPr>
          <p:cNvSpPr txBox="1"/>
          <p:nvPr/>
        </p:nvSpPr>
        <p:spPr>
          <a:xfrm>
            <a:off x="3676763" y="2989787"/>
            <a:ext cx="1679397" cy="215435"/>
          </a:xfrm>
          <a:prstGeom prst="rect">
            <a:avLst/>
          </a:prstGeom>
          <a:noFill/>
          <a:ln>
            <a:noFill/>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400" i="0" u="none" strike="noStrike" kern="1200" cap="none" spc="0" baseline="0" dirty="0" err="1">
                <a:solidFill>
                  <a:srgbClr val="000000"/>
                </a:solidFill>
                <a:uFillTx/>
                <a:ea typeface="Noto Serif Display Black" pitchFamily="18"/>
                <a:cs typeface="Times New Roman" panose="02020603050405020304" pitchFamily="18" charset="0"/>
              </a:rPr>
              <a:t>regular</a:t>
            </a:r>
            <a:endParaRPr lang="fr-FR" sz="1400" i="0" u="none" strike="noStrike" kern="1200" cap="none" spc="0" baseline="0" dirty="0">
              <a:solidFill>
                <a:srgbClr val="000000"/>
              </a:solidFill>
              <a:uFillTx/>
              <a:ea typeface="Noto Serif Display Light" pitchFamily="18"/>
              <a:cs typeface="Times New Roman" panose="02020603050405020304" pitchFamily="18" charset="0"/>
            </a:endParaRPr>
          </a:p>
        </p:txBody>
      </p:sp>
      <p:sp>
        <p:nvSpPr>
          <p:cNvPr id="33" name="ZoneTexte 89">
            <a:extLst>
              <a:ext uri="{FF2B5EF4-FFF2-40B4-BE49-F238E27FC236}">
                <a16:creationId xmlns:a16="http://schemas.microsoft.com/office/drawing/2014/main" id="{72B3ACF0-C9C6-82F6-3FD3-08B4383EF027}"/>
              </a:ext>
            </a:extLst>
          </p:cNvPr>
          <p:cNvSpPr txBox="1"/>
          <p:nvPr/>
        </p:nvSpPr>
        <p:spPr>
          <a:xfrm>
            <a:off x="3676763" y="3368426"/>
            <a:ext cx="1481434" cy="430887"/>
          </a:xfrm>
          <a:prstGeom prst="rect">
            <a:avLst/>
          </a:prstGeom>
          <a:noFill/>
          <a:ln>
            <a:noFill/>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400" b="0" i="0" u="none" strike="noStrike" kern="1200" cap="none" spc="0" baseline="0" dirty="0">
                <a:solidFill>
                  <a:srgbClr val="000000"/>
                </a:solidFill>
                <a:uFillTx/>
                <a:ea typeface="Noto Serif Display Black" pitchFamily="18"/>
                <a:cs typeface="Times New Roman" panose="02020603050405020304" pitchFamily="18" charset="0"/>
              </a:rPr>
              <a:t>0123456789</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400" b="0" i="0" u="none" strike="noStrike" kern="1200" cap="none" spc="0" baseline="0" dirty="0">
                <a:solidFill>
                  <a:srgbClr val="000000"/>
                </a:solidFill>
                <a:uFillTx/>
                <a:ea typeface="Noto Serif Display Black" pitchFamily="18"/>
                <a:cs typeface="Times New Roman" panose="02020603050405020304" pitchFamily="18" charset="0"/>
              </a:rPr>
              <a:t>,;.:!?&amp;¨^()#@</a:t>
            </a:r>
          </a:p>
        </p:txBody>
      </p:sp>
      <p:sp>
        <p:nvSpPr>
          <p:cNvPr id="36" name="ZoneTexte 90">
            <a:extLst>
              <a:ext uri="{FF2B5EF4-FFF2-40B4-BE49-F238E27FC236}">
                <a16:creationId xmlns:a16="http://schemas.microsoft.com/office/drawing/2014/main" id="{25F6E2DA-4B42-7B10-6B9A-C0626383EC95}"/>
              </a:ext>
            </a:extLst>
          </p:cNvPr>
          <p:cNvSpPr txBox="1"/>
          <p:nvPr/>
        </p:nvSpPr>
        <p:spPr>
          <a:xfrm>
            <a:off x="1584827" y="4104946"/>
            <a:ext cx="2091936" cy="492443"/>
          </a:xfrm>
          <a:prstGeom prst="rect">
            <a:avLst/>
          </a:prstGeom>
          <a:noFill/>
          <a:ln>
            <a:noFill/>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600" b="0" i="0" u="none" strike="noStrike" kern="1200" cap="none" spc="0" baseline="0" dirty="0">
                <a:solidFill>
                  <a:srgbClr val="000000"/>
                </a:solidFill>
                <a:uFillTx/>
                <a:latin typeface="+mj-lt"/>
                <a:ea typeface="Noto Serif Display Black" pitchFamily="18"/>
                <a:cs typeface="Arial" panose="020B0604020202020204" pitchFamily="34" charset="0"/>
              </a:rPr>
              <a:t>DM Sans </a:t>
            </a:r>
            <a:br>
              <a:rPr lang="fr-FR" sz="1600" b="0" i="0" u="none" strike="noStrike" kern="1200" cap="none" spc="0" baseline="0" dirty="0">
                <a:solidFill>
                  <a:srgbClr val="000000"/>
                </a:solidFill>
                <a:uFillTx/>
                <a:latin typeface="+mj-lt"/>
                <a:ea typeface="Noto Serif Display Black" pitchFamily="18"/>
                <a:cs typeface="Arial" panose="020B0604020202020204" pitchFamily="34" charset="0"/>
              </a:rPr>
            </a:br>
            <a:r>
              <a:rPr lang="fr-FR" sz="1600" b="0" i="0" u="none" strike="noStrike" kern="1200" cap="none" spc="0" baseline="0" dirty="0">
                <a:solidFill>
                  <a:srgbClr val="000000"/>
                </a:solidFill>
                <a:uFillTx/>
                <a:latin typeface="+mj-lt"/>
                <a:ea typeface="Noto Serif Display Black" pitchFamily="18"/>
                <a:cs typeface="Arial" panose="020B0604020202020204" pitchFamily="34" charset="0"/>
              </a:rPr>
              <a:t>&amp; DM Mono</a:t>
            </a:r>
          </a:p>
        </p:txBody>
      </p:sp>
      <p:sp>
        <p:nvSpPr>
          <p:cNvPr id="38" name="ZoneTexte 91">
            <a:extLst>
              <a:ext uri="{FF2B5EF4-FFF2-40B4-BE49-F238E27FC236}">
                <a16:creationId xmlns:a16="http://schemas.microsoft.com/office/drawing/2014/main" id="{B2B3B0F8-EF64-C593-263F-A90D5062BD2A}"/>
              </a:ext>
            </a:extLst>
          </p:cNvPr>
          <p:cNvSpPr txBox="1"/>
          <p:nvPr/>
        </p:nvSpPr>
        <p:spPr>
          <a:xfrm>
            <a:off x="1584827" y="4764955"/>
            <a:ext cx="2091936" cy="369332"/>
          </a:xfrm>
          <a:prstGeom prst="rect">
            <a:avLst/>
          </a:prstGeom>
          <a:noFill/>
          <a:ln>
            <a:noFill/>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200" b="0" i="0" u="none" strike="noStrike" kern="1200" cap="none" spc="0" baseline="0" dirty="0">
                <a:solidFill>
                  <a:srgbClr val="000000"/>
                </a:solidFill>
                <a:uFillTx/>
                <a:latin typeface="+mj-lt"/>
                <a:ea typeface="Noto Serif Display Black" pitchFamily="18"/>
                <a:cs typeface="Arial" panose="020B0604020202020204" pitchFamily="34" charset="0"/>
              </a:rPr>
              <a:t>abcdefghijklmno</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200" b="0" i="0" u="none" strike="noStrike" kern="1200" cap="none" spc="0" baseline="0" dirty="0">
                <a:solidFill>
                  <a:srgbClr val="000000"/>
                </a:solidFill>
                <a:uFillTx/>
                <a:latin typeface="+mj-lt"/>
                <a:ea typeface="Noto Serif Display Black" pitchFamily="18"/>
                <a:cs typeface="Arial" panose="020B0604020202020204" pitchFamily="34" charset="0"/>
              </a:rPr>
              <a:t>pqrstuvwxyz</a:t>
            </a:r>
          </a:p>
        </p:txBody>
      </p:sp>
      <p:sp>
        <p:nvSpPr>
          <p:cNvPr id="41" name="ZoneTexte 92">
            <a:extLst>
              <a:ext uri="{FF2B5EF4-FFF2-40B4-BE49-F238E27FC236}">
                <a16:creationId xmlns:a16="http://schemas.microsoft.com/office/drawing/2014/main" id="{240B81F0-2F99-CE81-8D1D-300D8388B2D8}"/>
              </a:ext>
            </a:extLst>
          </p:cNvPr>
          <p:cNvSpPr txBox="1"/>
          <p:nvPr/>
        </p:nvSpPr>
        <p:spPr>
          <a:xfrm>
            <a:off x="3676763" y="4166501"/>
            <a:ext cx="2091936" cy="184666"/>
          </a:xfrm>
          <a:prstGeom prst="rect">
            <a:avLst/>
          </a:prstGeom>
          <a:noFill/>
          <a:ln>
            <a:noFill/>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200" b="1" i="0" u="none" strike="noStrike" kern="1200" cap="none" spc="0" baseline="0" dirty="0" err="1">
                <a:solidFill>
                  <a:srgbClr val="000000"/>
                </a:solidFill>
                <a:uFillTx/>
                <a:latin typeface="+mj-lt"/>
                <a:ea typeface="Noto Serif Display Black" pitchFamily="18"/>
                <a:cs typeface="Arial" panose="020B0604020202020204" pitchFamily="34" charset="0"/>
              </a:rPr>
              <a:t>bold</a:t>
            </a:r>
            <a:r>
              <a:rPr lang="fr-FR" sz="1200" b="1" i="0" u="none" strike="noStrike" kern="1200" cap="none" spc="0" baseline="0" dirty="0">
                <a:solidFill>
                  <a:srgbClr val="000000"/>
                </a:solidFill>
                <a:uFillTx/>
                <a:latin typeface="+mj-lt"/>
                <a:ea typeface="Noto Serif Display Black" pitchFamily="18"/>
                <a:cs typeface="Arial" panose="020B0604020202020204" pitchFamily="34" charset="0"/>
              </a:rPr>
              <a:t> </a:t>
            </a:r>
            <a:r>
              <a:rPr lang="fr-FR" sz="1200" b="0" i="0" u="none" strike="noStrike" kern="1200" cap="none" spc="0" baseline="0" dirty="0">
                <a:solidFill>
                  <a:srgbClr val="000000"/>
                </a:solidFill>
                <a:uFillTx/>
                <a:latin typeface="+mj-lt"/>
                <a:ea typeface="Noto Serif Display Black" pitchFamily="18"/>
                <a:cs typeface="Arial" panose="020B0604020202020204" pitchFamily="34" charset="0"/>
              </a:rPr>
              <a:t>/ </a:t>
            </a:r>
            <a:r>
              <a:rPr lang="fr-FR" sz="1200" b="0" i="0" u="none" strike="noStrike" kern="1200" cap="none" spc="0" baseline="0" dirty="0" err="1">
                <a:solidFill>
                  <a:srgbClr val="000000"/>
                </a:solidFill>
                <a:uFillTx/>
                <a:latin typeface="+mj-lt"/>
                <a:ea typeface="Noto Serif Display" pitchFamily="18"/>
                <a:cs typeface="Arial" panose="020B0604020202020204" pitchFamily="34" charset="0"/>
              </a:rPr>
              <a:t>regular</a:t>
            </a:r>
            <a:endParaRPr lang="fr-FR" sz="1200" b="0" i="0" u="none" strike="noStrike" kern="1200" cap="none" spc="0" baseline="0" dirty="0">
              <a:solidFill>
                <a:srgbClr val="000000"/>
              </a:solidFill>
              <a:uFillTx/>
              <a:latin typeface="+mj-lt"/>
              <a:ea typeface="Noto Serif Display Light" pitchFamily="18"/>
              <a:cs typeface="Arial" panose="020B0604020202020204" pitchFamily="34" charset="0"/>
            </a:endParaRPr>
          </a:p>
        </p:txBody>
      </p:sp>
      <p:sp>
        <p:nvSpPr>
          <p:cNvPr id="43" name="ZoneTexte 93">
            <a:extLst>
              <a:ext uri="{FF2B5EF4-FFF2-40B4-BE49-F238E27FC236}">
                <a16:creationId xmlns:a16="http://schemas.microsoft.com/office/drawing/2014/main" id="{ABC17381-4EAA-6C5F-432E-0E9395E551C4}"/>
              </a:ext>
            </a:extLst>
          </p:cNvPr>
          <p:cNvSpPr txBox="1"/>
          <p:nvPr/>
        </p:nvSpPr>
        <p:spPr>
          <a:xfrm>
            <a:off x="3676763" y="4792871"/>
            <a:ext cx="1481434" cy="369332"/>
          </a:xfrm>
          <a:prstGeom prst="rect">
            <a:avLst/>
          </a:prstGeom>
          <a:noFill/>
          <a:ln>
            <a:noFill/>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200" b="0" i="0" u="none" strike="noStrike" kern="1200" cap="none" spc="0" baseline="0" dirty="0">
                <a:solidFill>
                  <a:srgbClr val="000000"/>
                </a:solidFill>
                <a:uFillTx/>
                <a:latin typeface="+mj-lt"/>
                <a:ea typeface="Noto Serif Display Black" pitchFamily="18"/>
                <a:cs typeface="Arial" panose="020B0604020202020204" pitchFamily="34" charset="0"/>
              </a:rPr>
              <a:t>0123456789</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200" b="0" i="0" u="none" strike="noStrike" kern="1200" cap="none" spc="0" baseline="0" dirty="0">
                <a:solidFill>
                  <a:srgbClr val="000000"/>
                </a:solidFill>
                <a:uFillTx/>
                <a:latin typeface="+mj-lt"/>
                <a:ea typeface="Noto Serif Display Black" pitchFamily="18"/>
                <a:cs typeface="Arial" panose="020B0604020202020204" pitchFamily="34" charset="0"/>
              </a:rPr>
              <a:t>,;.:!?&amp;¨^()#@</a:t>
            </a:r>
          </a:p>
        </p:txBody>
      </p:sp>
      <p:cxnSp>
        <p:nvCxnSpPr>
          <p:cNvPr id="63" name="Connecteur droit 62">
            <a:extLst>
              <a:ext uri="{FF2B5EF4-FFF2-40B4-BE49-F238E27FC236}">
                <a16:creationId xmlns:a16="http://schemas.microsoft.com/office/drawing/2014/main" id="{9837A7C9-DA50-C965-EB11-8EBEDE77C570}"/>
              </a:ext>
            </a:extLst>
          </p:cNvPr>
          <p:cNvCxnSpPr>
            <a:cxnSpLocks/>
          </p:cNvCxnSpPr>
          <p:nvPr/>
        </p:nvCxnSpPr>
        <p:spPr>
          <a:xfrm>
            <a:off x="627508" y="3938176"/>
            <a:ext cx="4896599" cy="0"/>
          </a:xfrm>
          <a:prstGeom prst="line">
            <a:avLst/>
          </a:prstGeom>
          <a:ln cap="rnd">
            <a:solidFill>
              <a:schemeClr val="bg2"/>
            </a:solidFill>
            <a:round/>
          </a:ln>
        </p:spPr>
        <p:style>
          <a:lnRef idx="1">
            <a:schemeClr val="accent1"/>
          </a:lnRef>
          <a:fillRef idx="0">
            <a:schemeClr val="accent1"/>
          </a:fillRef>
          <a:effectRef idx="0">
            <a:schemeClr val="accent1"/>
          </a:effectRef>
          <a:fontRef idx="minor">
            <a:schemeClr val="tx1"/>
          </a:fontRef>
        </p:style>
      </p:cxnSp>
      <p:sp>
        <p:nvSpPr>
          <p:cNvPr id="1028" name="ZoneTexte 1027">
            <a:extLst>
              <a:ext uri="{FF2B5EF4-FFF2-40B4-BE49-F238E27FC236}">
                <a16:creationId xmlns:a16="http://schemas.microsoft.com/office/drawing/2014/main" id="{FEB86FEE-706A-ED9F-CBAD-2A1AB78A5CB6}"/>
              </a:ext>
            </a:extLst>
          </p:cNvPr>
          <p:cNvSpPr txBox="1"/>
          <p:nvPr/>
        </p:nvSpPr>
        <p:spPr>
          <a:xfrm>
            <a:off x="627508" y="2997482"/>
            <a:ext cx="513879" cy="153888"/>
          </a:xfrm>
          <a:prstGeom prst="rect">
            <a:avLst/>
          </a:prstGeom>
          <a:noFill/>
        </p:spPr>
        <p:txBody>
          <a:bodyPr wrap="square" lIns="0" tIns="0" rIns="0" bIns="0" rtlCol="0">
            <a:spAutoFit/>
          </a:bodyPr>
          <a:lstStyle/>
          <a:p>
            <a:r>
              <a:rPr lang="fr-FR" sz="1000" dirty="0"/>
              <a:t>Titres</a:t>
            </a:r>
            <a:endParaRPr lang="fr-FR" sz="1000" dirty="0">
              <a:highlight>
                <a:srgbClr val="FFFF00"/>
              </a:highlight>
            </a:endParaRPr>
          </a:p>
        </p:txBody>
      </p:sp>
      <p:sp>
        <p:nvSpPr>
          <p:cNvPr id="1029" name="ZoneTexte 1028">
            <a:extLst>
              <a:ext uri="{FF2B5EF4-FFF2-40B4-BE49-F238E27FC236}">
                <a16:creationId xmlns:a16="http://schemas.microsoft.com/office/drawing/2014/main" id="{2F3FE0E8-AB0F-653D-7AFF-6E3188A840F7}"/>
              </a:ext>
            </a:extLst>
          </p:cNvPr>
          <p:cNvSpPr txBox="1"/>
          <p:nvPr/>
        </p:nvSpPr>
        <p:spPr>
          <a:xfrm>
            <a:off x="627508" y="4143418"/>
            <a:ext cx="513879" cy="153888"/>
          </a:xfrm>
          <a:prstGeom prst="rect">
            <a:avLst/>
          </a:prstGeom>
          <a:noFill/>
        </p:spPr>
        <p:txBody>
          <a:bodyPr wrap="square" lIns="0" tIns="0" rIns="0" bIns="0" rtlCol="0">
            <a:spAutoFit/>
          </a:bodyPr>
          <a:lstStyle/>
          <a:p>
            <a:r>
              <a:rPr lang="fr-FR" sz="1000" dirty="0"/>
              <a:t>Textes</a:t>
            </a:r>
            <a:endParaRPr lang="fr-FR" sz="1000" dirty="0">
              <a:highlight>
                <a:srgbClr val="FFFF00"/>
              </a:highlight>
            </a:endParaRPr>
          </a:p>
        </p:txBody>
      </p:sp>
      <p:sp>
        <p:nvSpPr>
          <p:cNvPr id="1053" name="Rectangle 82">
            <a:extLst>
              <a:ext uri="{FF2B5EF4-FFF2-40B4-BE49-F238E27FC236}">
                <a16:creationId xmlns:a16="http://schemas.microsoft.com/office/drawing/2014/main" id="{D9D76DB6-6FE2-6CAF-4804-20DEA4425701}"/>
              </a:ext>
            </a:extLst>
          </p:cNvPr>
          <p:cNvSpPr/>
          <p:nvPr/>
        </p:nvSpPr>
        <p:spPr>
          <a:xfrm>
            <a:off x="6411192" y="2633973"/>
            <a:ext cx="3946923" cy="2608406"/>
          </a:xfrm>
          <a:prstGeom prst="rect">
            <a:avLst/>
          </a:prstGeom>
          <a:noFill/>
          <a:ln>
            <a:noFill/>
            <a:prstDash val="solid"/>
          </a:ln>
        </p:spPr>
        <p:txBody>
          <a:bodyPr vert="horz" wrap="square" lIns="0" tIns="0" rIns="0" bIns="0" anchor="t" anchorCtr="0" compatLnSpc="1">
            <a:spAutoFit/>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fr-FR" sz="2500" b="0" i="0" u="none" strike="noStrike" kern="1200" cap="none" spc="0" normalizeH="0" baseline="0" noProof="0" dirty="0">
                <a:ln>
                  <a:noFill/>
                </a:ln>
                <a:solidFill>
                  <a:srgbClr val="000000"/>
                </a:solidFill>
                <a:effectLst/>
                <a:uLnTx/>
                <a:uFillTx/>
                <a:latin typeface="DM Sans"/>
                <a:ea typeface="+mn-ea"/>
                <a:cs typeface="+mn-cs"/>
              </a:rPr>
              <a:t>Niveau 1 : DM Sans 25px</a:t>
            </a:r>
          </a:p>
          <a:p>
            <a:pPr indent="-457200">
              <a:spcAft>
                <a:spcPts val="1200"/>
              </a:spcAft>
              <a:defRPr/>
            </a:pPr>
            <a:r>
              <a:rPr kumimoji="0" lang="fr-FR" sz="1500" b="1" i="0" u="none" strike="noStrike" kern="1200" cap="all" spc="0" normalizeH="0" noProof="0" dirty="0">
                <a:ln>
                  <a:noFill/>
                </a:ln>
                <a:solidFill>
                  <a:srgbClr val="000000"/>
                </a:solidFill>
                <a:effectLst/>
                <a:uLnTx/>
                <a:uFillTx/>
                <a:latin typeface="DM Sans"/>
                <a:ea typeface="+mn-ea"/>
                <a:cs typeface="+mn-cs"/>
              </a:rPr>
              <a:t>Niveau 2 : DM Sans GRAS 16px</a:t>
            </a:r>
          </a:p>
          <a:p>
            <a:pPr marL="0" marR="0" lvl="2" indent="0" algn="l" defTabSz="914400" rtl="0" eaLnBrk="1" fontAlgn="auto" latinLnBrk="0" hangingPunct="1">
              <a:lnSpc>
                <a:spcPct val="100000"/>
              </a:lnSpc>
              <a:spcBef>
                <a:spcPts val="0"/>
              </a:spcBef>
              <a:spcAft>
                <a:spcPts val="300"/>
              </a:spcAft>
              <a:buClrTx/>
              <a:buSzTx/>
              <a:buFont typeface="Arial" panose="020B0604020202020204" pitchFamily="34" charset="0"/>
              <a:buNone/>
              <a:tabLst/>
              <a:defRPr/>
            </a:pPr>
            <a:r>
              <a:rPr kumimoji="0" lang="fr-FR" sz="1500" b="0" i="0" u="none" strike="noStrike" kern="1200" cap="none" spc="0" normalizeH="0" baseline="0" noProof="0" dirty="0">
                <a:ln>
                  <a:noFill/>
                </a:ln>
                <a:solidFill>
                  <a:srgbClr val="000000"/>
                </a:solidFill>
                <a:effectLst/>
                <a:uLnTx/>
                <a:uFillTx/>
                <a:latin typeface="DM Sans"/>
                <a:ea typeface="+mn-ea"/>
                <a:cs typeface="+mn-cs"/>
              </a:rPr>
              <a:t>Niveau 3 : DM Sans 15px</a:t>
            </a:r>
          </a:p>
          <a:p>
            <a:pPr marL="176400" marR="0" lvl="3" indent="-17640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500" b="0" i="0" u="none" strike="noStrike" kern="1200" cap="none" spc="0" normalizeH="0" baseline="0" noProof="0" dirty="0">
                <a:ln>
                  <a:noFill/>
                </a:ln>
                <a:solidFill>
                  <a:srgbClr val="000000"/>
                </a:solidFill>
                <a:effectLst/>
                <a:uLnTx/>
                <a:uFillTx/>
                <a:latin typeface="DM Sans"/>
                <a:ea typeface="+mn-ea"/>
                <a:cs typeface="+mn-cs"/>
              </a:rPr>
              <a:t>Niveau 4 : DM Sans 15px avec puce</a:t>
            </a:r>
          </a:p>
          <a:p>
            <a:pPr marL="284400" marR="0" lvl="4" indent="-176400" algn="l" defTabSz="914400" rtl="0" eaLnBrk="1" fontAlgn="auto" latinLnBrk="0" hangingPunct="1">
              <a:lnSpc>
                <a:spcPct val="100000"/>
              </a:lnSpc>
              <a:spcBef>
                <a:spcPts val="0"/>
              </a:spcBef>
              <a:spcAft>
                <a:spcPts val="300"/>
              </a:spcAft>
              <a:buClrTx/>
              <a:buSzTx/>
              <a:buFont typeface="Alliance Platt" panose="00000500000000000000" pitchFamily="50" charset="0"/>
              <a:buChar char="↗"/>
              <a:tabLst/>
              <a:defRPr/>
            </a:pPr>
            <a:r>
              <a:rPr kumimoji="0" lang="fr-FR" sz="1500" b="0" i="0" u="none" strike="noStrike" kern="1200" cap="none" spc="0" normalizeH="0" baseline="0" noProof="0" dirty="0">
                <a:ln>
                  <a:noFill/>
                </a:ln>
                <a:solidFill>
                  <a:srgbClr val="000000"/>
                </a:solidFill>
                <a:effectLst/>
                <a:uLnTx/>
                <a:uFillTx/>
                <a:latin typeface="DM Sans"/>
                <a:ea typeface="+mn-ea"/>
                <a:cs typeface="+mn-cs"/>
              </a:rPr>
              <a:t>Niveau 5 : DM Sans 15px avec puce 2</a:t>
            </a:r>
          </a:p>
          <a:p>
            <a:pPr marL="0" lvl="3" indent="-914400">
              <a:defRPr/>
            </a:pPr>
            <a:r>
              <a:rPr kumimoji="0" lang="fr-FR" sz="2000" b="1" i="0" u="none" strike="noStrike" kern="1200" cap="none" spc="0" normalizeH="0" baseline="0" noProof="0" dirty="0">
                <a:ln>
                  <a:noFill/>
                </a:ln>
                <a:solidFill>
                  <a:srgbClr val="000000"/>
                </a:solidFill>
                <a:effectLst/>
                <a:uLnTx/>
                <a:uFillTx/>
                <a:latin typeface="DM Sans"/>
                <a:ea typeface="+mn-ea"/>
                <a:cs typeface="+mn-cs"/>
              </a:rPr>
              <a:t>Niveau 6 : DM Sans Gras 50px</a:t>
            </a:r>
          </a:p>
          <a:p>
            <a:pPr marL="0" marR="0" lvl="6" indent="0" algn="l" defTabSz="914400" rtl="0" eaLnBrk="1" fontAlgn="auto" latinLnBrk="0" hangingPunct="1">
              <a:lnSpc>
                <a:spcPct val="100000"/>
              </a:lnSpc>
              <a:spcBef>
                <a:spcPts val="0"/>
              </a:spcBef>
              <a:spcAft>
                <a:spcPts val="300"/>
              </a:spcAft>
              <a:buClrTx/>
              <a:buSzTx/>
              <a:buFont typeface="Arial" panose="020B0604020202020204" pitchFamily="34" charset="0"/>
              <a:buNone/>
              <a:tabLst/>
              <a:defRPr/>
            </a:pPr>
            <a:r>
              <a:rPr kumimoji="0" lang="fr-FR" sz="1250" b="1" i="0" u="none" strike="noStrike" kern="1200" cap="none" spc="0" normalizeH="0" baseline="0" noProof="0" dirty="0">
                <a:ln>
                  <a:noFill/>
                </a:ln>
                <a:solidFill>
                  <a:srgbClr val="000000"/>
                </a:solidFill>
                <a:effectLst/>
                <a:uLnTx/>
                <a:uFillTx/>
                <a:latin typeface="DM Sans"/>
                <a:ea typeface="+mn-ea"/>
                <a:cs typeface="+mn-cs"/>
              </a:rPr>
              <a:t>Niveau 7 : DM Sans gras 12,5px</a:t>
            </a:r>
          </a:p>
          <a:p>
            <a:pPr marL="0" marR="0" lvl="7" indent="0" algn="l" defTabSz="914400" rtl="0" eaLnBrk="1" fontAlgn="auto" latinLnBrk="0" hangingPunct="1">
              <a:lnSpc>
                <a:spcPct val="100000"/>
              </a:lnSpc>
              <a:spcBef>
                <a:spcPts val="0"/>
              </a:spcBef>
              <a:spcAft>
                <a:spcPts val="300"/>
              </a:spcAft>
              <a:buClrTx/>
              <a:buSzTx/>
              <a:buFont typeface="Arial" panose="020B0604020202020204" pitchFamily="34" charset="0"/>
              <a:buNone/>
              <a:tabLst/>
              <a:defRPr/>
            </a:pPr>
            <a:r>
              <a:rPr kumimoji="0" lang="fr-FR" sz="1250" b="0" i="0" u="none" strike="noStrike" kern="1200" cap="none" spc="0" normalizeH="0" baseline="0" noProof="0" dirty="0">
                <a:ln>
                  <a:noFill/>
                </a:ln>
                <a:solidFill>
                  <a:srgbClr val="000000"/>
                </a:solidFill>
                <a:effectLst/>
                <a:uLnTx/>
                <a:uFillTx/>
                <a:latin typeface="DM Sans"/>
                <a:ea typeface="+mn-ea"/>
                <a:cs typeface="+mn-cs"/>
              </a:rPr>
              <a:t>Niveau 8 : DM Sans 12,5px</a:t>
            </a:r>
          </a:p>
          <a:p>
            <a:pPr marL="0" marR="0" lvl="8" indent="0" algn="l" defTabSz="914400" rtl="0" eaLnBrk="1" fontAlgn="auto" latinLnBrk="0" hangingPunct="1">
              <a:lnSpc>
                <a:spcPct val="100000"/>
              </a:lnSpc>
              <a:spcBef>
                <a:spcPts val="0"/>
              </a:spcBef>
              <a:spcAft>
                <a:spcPts val="300"/>
              </a:spcAft>
              <a:buClrTx/>
              <a:buSzTx/>
              <a:buFont typeface="Arial" panose="020B0604020202020204" pitchFamily="34" charset="0"/>
              <a:buNone/>
              <a:tabLst/>
              <a:defRPr/>
            </a:pPr>
            <a:r>
              <a:rPr kumimoji="0" lang="fr-FR" sz="800" b="0" i="0" u="none" strike="noStrike" kern="1200" cap="none" spc="0" normalizeH="0" baseline="0" noProof="0" dirty="0">
                <a:ln>
                  <a:noFill/>
                </a:ln>
                <a:solidFill>
                  <a:srgbClr val="000000"/>
                </a:solidFill>
                <a:effectLst/>
                <a:uLnTx/>
                <a:uFillTx/>
                <a:latin typeface="DM Mono" panose="020B0509040201040103" pitchFamily="49" charset="0"/>
                <a:ea typeface="+mn-ea"/>
                <a:cs typeface="+mn-cs"/>
              </a:rPr>
              <a:t>Niveau 9 : DM Mono 8px</a:t>
            </a:r>
          </a:p>
        </p:txBody>
      </p:sp>
      <p:sp>
        <p:nvSpPr>
          <p:cNvPr id="1057" name="ZoneTexte 1056">
            <a:extLst>
              <a:ext uri="{FF2B5EF4-FFF2-40B4-BE49-F238E27FC236}">
                <a16:creationId xmlns:a16="http://schemas.microsoft.com/office/drawing/2014/main" id="{01E371A4-C484-D33C-4EC2-A0FDBA01464B}"/>
              </a:ext>
            </a:extLst>
          </p:cNvPr>
          <p:cNvSpPr txBox="1"/>
          <p:nvPr/>
        </p:nvSpPr>
        <p:spPr>
          <a:xfrm>
            <a:off x="9120433" y="5834902"/>
            <a:ext cx="2928691" cy="61555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lang="fr-FR" sz="1000" kern="0" dirty="0">
                <a:solidFill>
                  <a:schemeClr val="accent2"/>
                </a:solidFill>
                <a:latin typeface="+mj-lt"/>
              </a:rPr>
              <a:t>« Augmenter/Diminuer le niveau de liste » (représentée ci-dessus et que vous trouvez dans l’accueil de Powerpoint) ou la touche tabulation du clavier.</a:t>
            </a:r>
          </a:p>
        </p:txBody>
      </p:sp>
      <p:sp>
        <p:nvSpPr>
          <p:cNvPr id="1064" name="ZoneTexte 1063">
            <a:extLst>
              <a:ext uri="{FF2B5EF4-FFF2-40B4-BE49-F238E27FC236}">
                <a16:creationId xmlns:a16="http://schemas.microsoft.com/office/drawing/2014/main" id="{A34B4A9A-10B8-54F6-755A-CF7BAAB42C6F}"/>
              </a:ext>
            </a:extLst>
          </p:cNvPr>
          <p:cNvSpPr txBox="1"/>
          <p:nvPr/>
        </p:nvSpPr>
        <p:spPr>
          <a:xfrm>
            <a:off x="6175455" y="5834902"/>
            <a:ext cx="2778046" cy="61555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mn-ea"/>
                <a:cs typeface="+mn-cs"/>
              </a:rPr>
              <a:t>Pour faire apparaître une puce et changer le niveau de liste selon la logique présentée ci-contre, vous devez obligatoirement utiliser les boutons prévus à cet effet :</a:t>
            </a:r>
          </a:p>
        </p:txBody>
      </p:sp>
      <p:sp>
        <p:nvSpPr>
          <p:cNvPr id="2" name="Ellipse 1">
            <a:extLst>
              <a:ext uri="{FF2B5EF4-FFF2-40B4-BE49-F238E27FC236}">
                <a16:creationId xmlns:a16="http://schemas.microsoft.com/office/drawing/2014/main" id="{33D489F5-0D64-FA94-BD62-3CBD9019126F}"/>
              </a:ext>
            </a:extLst>
          </p:cNvPr>
          <p:cNvSpPr>
            <a:spLocks noChangeAspect="1"/>
          </p:cNvSpPr>
          <p:nvPr/>
        </p:nvSpPr>
        <p:spPr>
          <a:xfrm>
            <a:off x="6174463" y="5540212"/>
            <a:ext cx="216000" cy="21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t>!</a:t>
            </a:r>
          </a:p>
        </p:txBody>
      </p:sp>
      <p:sp>
        <p:nvSpPr>
          <p:cNvPr id="5" name="Espace réservé du pied de page 19">
            <a:extLst>
              <a:ext uri="{FF2B5EF4-FFF2-40B4-BE49-F238E27FC236}">
                <a16:creationId xmlns:a16="http://schemas.microsoft.com/office/drawing/2014/main" id="{4627CA9A-4BED-3B5B-B623-A6F76CBABBBF}"/>
              </a:ext>
            </a:extLst>
          </p:cNvPr>
          <p:cNvSpPr txBox="1">
            <a:spLocks/>
          </p:cNvSpPr>
          <p:nvPr/>
        </p:nvSpPr>
        <p:spPr>
          <a:xfrm>
            <a:off x="7772399" y="309460"/>
            <a:ext cx="4114800" cy="153888"/>
          </a:xfrm>
          <a:prstGeom prst="rect">
            <a:avLst/>
          </a:prstGeom>
          <a:noFill/>
        </p:spPr>
        <p:txBody>
          <a:bodyPr wrap="square" lIns="0" tIns="0" rIns="0" bIns="0" rtlCol="0">
            <a:spAutoFit/>
          </a:bodyPr>
          <a:lstStyle>
            <a:defPPr>
              <a:defRPr lang="fr-FR"/>
            </a:defPPr>
            <a:lvl1pPr marL="0" algn="l" defTabSz="914400" rtl="0" eaLnBrk="1" latinLnBrk="0" hangingPunct="1">
              <a:defRPr lang="fr-FR" sz="1000" kern="1200" dirty="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fr-FR" dirty="0">
                <a:latin typeface="+mn-lt"/>
              </a:rPr>
              <a:t>Instructions Template LA JANAIS</a:t>
            </a:r>
          </a:p>
        </p:txBody>
      </p:sp>
      <p:grpSp>
        <p:nvGrpSpPr>
          <p:cNvPr id="6" name="Groupe 76">
            <a:extLst>
              <a:ext uri="{FF2B5EF4-FFF2-40B4-BE49-F238E27FC236}">
                <a16:creationId xmlns:a16="http://schemas.microsoft.com/office/drawing/2014/main" id="{D726250F-BDCE-8A4E-39D5-E976551A0457}"/>
              </a:ext>
            </a:extLst>
          </p:cNvPr>
          <p:cNvGrpSpPr/>
          <p:nvPr/>
        </p:nvGrpSpPr>
        <p:grpSpPr>
          <a:xfrm>
            <a:off x="10554781" y="4278682"/>
            <a:ext cx="932733" cy="544826"/>
            <a:chOff x="10628217" y="5247540"/>
            <a:chExt cx="932733" cy="544826"/>
          </a:xfrm>
        </p:grpSpPr>
        <p:sp>
          <p:nvSpPr>
            <p:cNvPr id="7" name="Rectangle : coins arrondis 77">
              <a:extLst>
                <a:ext uri="{FF2B5EF4-FFF2-40B4-BE49-F238E27FC236}">
                  <a16:creationId xmlns:a16="http://schemas.microsoft.com/office/drawing/2014/main" id="{008FF052-9264-8D3D-99BC-42EDB636EB6F}"/>
                </a:ext>
              </a:extLst>
            </p:cNvPr>
            <p:cNvSpPr/>
            <p:nvPr/>
          </p:nvSpPr>
          <p:spPr>
            <a:xfrm>
              <a:off x="10628217" y="5247540"/>
              <a:ext cx="932733" cy="544826"/>
            </a:xfrm>
            <a:custGeom>
              <a:avLst>
                <a:gd name="f0" fmla="val 36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noFill/>
            <a:ln w="19046" cap="flat">
              <a:solidFill>
                <a:srgbClr val="000000"/>
              </a:solidFill>
              <a:prstDash val="solid"/>
            </a:ln>
          </p:spPr>
          <p:txBody>
            <a:bodyPr vert="horz" wrap="square" lIns="60963" tIns="60963" rIns="60963" bIns="60963" anchor="ctr" anchorCtr="0" compatLnSpc="1">
              <a:spAutoFit/>
            </a:bodyPr>
            <a:lstStyle/>
            <a:p>
              <a:pPr marL="0" marR="0" lvl="0" indent="0" algn="l" defTabSz="1219169" rtl="0" fontAlgn="auto" hangingPunct="0">
                <a:lnSpc>
                  <a:spcPct val="100000"/>
                </a:lnSpc>
                <a:spcBef>
                  <a:spcPts val="0"/>
                </a:spcBef>
                <a:spcAft>
                  <a:spcPts val="0"/>
                </a:spcAft>
                <a:buNone/>
                <a:tabLst/>
                <a:defRPr sz="1800" b="0" i="0" u="none" strike="noStrike" kern="0" cap="none" spc="0" baseline="0">
                  <a:solidFill>
                    <a:srgbClr val="000000"/>
                  </a:solidFill>
                  <a:uFillTx/>
                </a:defRPr>
              </a:pPr>
              <a:endParaRPr lang="fr-FR" sz="2400" b="0" i="0" u="none" strike="noStrike" kern="0" cap="none" spc="0" baseline="0" dirty="0">
                <a:solidFill>
                  <a:srgbClr val="000000"/>
                </a:solidFill>
                <a:uFillTx/>
                <a:ea typeface="Arial" pitchFamily="2"/>
                <a:cs typeface="Arial" pitchFamily="34"/>
              </a:endParaRPr>
            </a:p>
          </p:txBody>
        </p:sp>
        <p:sp>
          <p:nvSpPr>
            <p:cNvPr id="8" name="Flèche : droite 67">
              <a:extLst>
                <a:ext uri="{FF2B5EF4-FFF2-40B4-BE49-F238E27FC236}">
                  <a16:creationId xmlns:a16="http://schemas.microsoft.com/office/drawing/2014/main" id="{2B2DB39A-CCA9-DFB4-23EC-172CDE812023}"/>
                </a:ext>
              </a:extLst>
            </p:cNvPr>
            <p:cNvSpPr/>
            <p:nvPr/>
          </p:nvSpPr>
          <p:spPr>
            <a:xfrm>
              <a:off x="10953341" y="5538438"/>
              <a:ext cx="215999" cy="78071"/>
            </a:xfrm>
            <a:custGeom>
              <a:avLst>
                <a:gd name="f0" fmla="val 17696"/>
                <a:gd name="f1" fmla="val 5400"/>
              </a:avLst>
              <a:gdLst>
                <a:gd name="f2" fmla="val 10800000"/>
                <a:gd name="f3" fmla="val 5400000"/>
                <a:gd name="f4" fmla="val 180"/>
                <a:gd name="f5" fmla="val w"/>
                <a:gd name="f6" fmla="val h"/>
                <a:gd name="f7" fmla="val 0"/>
                <a:gd name="f8" fmla="val 21600"/>
                <a:gd name="f9" fmla="val 10800"/>
                <a:gd name="f10" fmla="+- 0 0 0"/>
                <a:gd name="f11" fmla="+- 0 0 180"/>
                <a:gd name="f12" fmla="*/ f5 1 21600"/>
                <a:gd name="f13" fmla="*/ f6 1 21600"/>
                <a:gd name="f14" fmla="pin 0 f0 21600"/>
                <a:gd name="f15" fmla="pin 0 f1 10800"/>
                <a:gd name="f16" fmla="*/ f10 f2 1"/>
                <a:gd name="f17" fmla="*/ f11 f2 1"/>
                <a:gd name="f18" fmla="val f15"/>
                <a:gd name="f19" fmla="val f14"/>
                <a:gd name="f20" fmla="+- 21600 0 f15"/>
                <a:gd name="f21" fmla="*/ f14 f12 1"/>
                <a:gd name="f22" fmla="*/ f15 f13 1"/>
                <a:gd name="f23" fmla="*/ 0 f12 1"/>
                <a:gd name="f24" fmla="*/ 0 f13 1"/>
                <a:gd name="f25" fmla="*/ f16 1 f4"/>
                <a:gd name="f26" fmla="*/ 21600 f13 1"/>
                <a:gd name="f27" fmla="*/ f17 1 f4"/>
                <a:gd name="f28" fmla="+- 21600 0 f19"/>
                <a:gd name="f29" fmla="*/ f20 f13 1"/>
                <a:gd name="f30" fmla="*/ f18 f13 1"/>
                <a:gd name="f31" fmla="*/ f19 f12 1"/>
                <a:gd name="f32" fmla="+- f25 0 f3"/>
                <a:gd name="f33" fmla="+- f27 0 f3"/>
                <a:gd name="f34" fmla="*/ f28 f18 1"/>
                <a:gd name="f35" fmla="*/ f34 1 10800"/>
                <a:gd name="f36" fmla="+- f19 f35 0"/>
                <a:gd name="f37" fmla="*/ f36 f12 1"/>
              </a:gdLst>
              <a:ahLst>
                <a:ahXY gdRefX="f0" minX="f7" maxX="f8" gdRefY="f1" minY="f7" maxY="f9">
                  <a:pos x="f21" y="f22"/>
                </a:ahXY>
              </a:ahLst>
              <a:cxnLst>
                <a:cxn ang="3cd4">
                  <a:pos x="hc" y="t"/>
                </a:cxn>
                <a:cxn ang="0">
                  <a:pos x="r" y="vc"/>
                </a:cxn>
                <a:cxn ang="cd4">
                  <a:pos x="hc" y="b"/>
                </a:cxn>
                <a:cxn ang="cd2">
                  <a:pos x="l" y="vc"/>
                </a:cxn>
                <a:cxn ang="f32">
                  <a:pos x="f31" y="f24"/>
                </a:cxn>
                <a:cxn ang="f33">
                  <a:pos x="f31" y="f26"/>
                </a:cxn>
              </a:cxnLst>
              <a:rect l="f23" t="f30" r="f37" b="f29"/>
              <a:pathLst>
                <a:path w="21600" h="21600">
                  <a:moveTo>
                    <a:pt x="f7" y="f18"/>
                  </a:moveTo>
                  <a:lnTo>
                    <a:pt x="f19" y="f18"/>
                  </a:lnTo>
                  <a:lnTo>
                    <a:pt x="f19" y="f7"/>
                  </a:lnTo>
                  <a:lnTo>
                    <a:pt x="f8" y="f9"/>
                  </a:lnTo>
                  <a:lnTo>
                    <a:pt x="f19" y="f8"/>
                  </a:lnTo>
                  <a:lnTo>
                    <a:pt x="f19" y="f20"/>
                  </a:lnTo>
                  <a:lnTo>
                    <a:pt x="f7" y="f20"/>
                  </a:lnTo>
                  <a:close/>
                </a:path>
              </a:pathLst>
            </a:custGeom>
            <a:solidFill>
              <a:srgbClr val="000000"/>
            </a:solidFill>
            <a:ln>
              <a:noFill/>
              <a:prstDash val="solid"/>
            </a:ln>
          </p:spPr>
          <p:txBody>
            <a:bodyPr vert="horz" wrap="square" lIns="91440" tIns="45720" rIns="91440" bIns="45720" anchor="ctr" anchorCtr="1" compatLnSpc="1">
              <a:noAutofit/>
            </a:bodyPr>
            <a:lstStyle/>
            <a:p>
              <a:pPr marL="0" marR="0" lvl="0" indent="0" algn="ctr" defTabSz="1219169" rtl="0" fontAlgn="auto" hangingPunct="0">
                <a:lnSpc>
                  <a:spcPct val="100000"/>
                </a:lnSpc>
                <a:spcBef>
                  <a:spcPts val="0"/>
                </a:spcBef>
                <a:spcAft>
                  <a:spcPts val="0"/>
                </a:spcAft>
                <a:buNone/>
                <a:tabLst/>
                <a:defRPr sz="1800" b="0" i="0" u="none" strike="noStrike" kern="0" cap="none" spc="0" baseline="0">
                  <a:solidFill>
                    <a:srgbClr val="000000"/>
                  </a:solidFill>
                  <a:uFillTx/>
                </a:defRPr>
              </a:pPr>
              <a:endParaRPr lang="fr-FR" sz="2400" b="0" i="0" u="none" strike="noStrike" kern="0" cap="none" spc="0" baseline="0" dirty="0">
                <a:solidFill>
                  <a:srgbClr val="FFFFFF"/>
                </a:solidFill>
                <a:uFillTx/>
                <a:ea typeface="Arial" pitchFamily="2"/>
                <a:cs typeface="Arial" pitchFamily="34"/>
              </a:endParaRPr>
            </a:p>
          </p:txBody>
        </p:sp>
        <p:cxnSp>
          <p:nvCxnSpPr>
            <p:cNvPr id="9" name="Connecteur droit 79">
              <a:extLst>
                <a:ext uri="{FF2B5EF4-FFF2-40B4-BE49-F238E27FC236}">
                  <a16:creationId xmlns:a16="http://schemas.microsoft.com/office/drawing/2014/main" id="{F14C9F5A-AC6A-12BC-90FE-87FC3FEFF87A}"/>
                </a:ext>
              </a:extLst>
            </p:cNvPr>
            <p:cNvCxnSpPr/>
            <p:nvPr/>
          </p:nvCxnSpPr>
          <p:spPr>
            <a:xfrm rot="16200004">
              <a:off x="11232521" y="5579106"/>
              <a:ext cx="76380" cy="0"/>
            </a:xfrm>
            <a:prstGeom prst="straightConnector1">
              <a:avLst/>
            </a:prstGeom>
            <a:noFill/>
            <a:ln w="19046" cap="flat">
              <a:solidFill>
                <a:srgbClr val="000000"/>
              </a:solidFill>
              <a:prstDash val="solid"/>
            </a:ln>
          </p:spPr>
        </p:cxnSp>
        <p:sp>
          <p:nvSpPr>
            <p:cNvPr id="10" name="Flèche : droite 32">
              <a:extLst>
                <a:ext uri="{FF2B5EF4-FFF2-40B4-BE49-F238E27FC236}">
                  <a16:creationId xmlns:a16="http://schemas.microsoft.com/office/drawing/2014/main" id="{E19C53ED-BBF3-984F-C464-B57058A35AF0}"/>
                </a:ext>
              </a:extLst>
            </p:cNvPr>
            <p:cNvSpPr/>
            <p:nvPr/>
          </p:nvSpPr>
          <p:spPr>
            <a:xfrm rot="10800009" flipV="1">
              <a:off x="11072615" y="5440771"/>
              <a:ext cx="215999" cy="78071"/>
            </a:xfrm>
            <a:custGeom>
              <a:avLst>
                <a:gd name="f0" fmla="val 17696"/>
                <a:gd name="f1" fmla="val 5400"/>
              </a:avLst>
              <a:gdLst>
                <a:gd name="f2" fmla="val 10800000"/>
                <a:gd name="f3" fmla="val 5400000"/>
                <a:gd name="f4" fmla="val 180"/>
                <a:gd name="f5" fmla="val w"/>
                <a:gd name="f6" fmla="val h"/>
                <a:gd name="f7" fmla="val 0"/>
                <a:gd name="f8" fmla="val 21600"/>
                <a:gd name="f9" fmla="val 10800"/>
                <a:gd name="f10" fmla="+- 0 0 0"/>
                <a:gd name="f11" fmla="+- 0 0 180"/>
                <a:gd name="f12" fmla="*/ f5 1 21600"/>
                <a:gd name="f13" fmla="*/ f6 1 21600"/>
                <a:gd name="f14" fmla="pin 0 f0 21600"/>
                <a:gd name="f15" fmla="pin 0 f1 10800"/>
                <a:gd name="f16" fmla="*/ f10 f2 1"/>
                <a:gd name="f17" fmla="*/ f11 f2 1"/>
                <a:gd name="f18" fmla="val f15"/>
                <a:gd name="f19" fmla="val f14"/>
                <a:gd name="f20" fmla="+- 21600 0 f15"/>
                <a:gd name="f21" fmla="*/ f14 f12 1"/>
                <a:gd name="f22" fmla="*/ f15 f13 1"/>
                <a:gd name="f23" fmla="*/ 0 f12 1"/>
                <a:gd name="f24" fmla="*/ 0 f13 1"/>
                <a:gd name="f25" fmla="*/ f16 1 f4"/>
                <a:gd name="f26" fmla="*/ 21600 f13 1"/>
                <a:gd name="f27" fmla="*/ f17 1 f4"/>
                <a:gd name="f28" fmla="+- 21600 0 f19"/>
                <a:gd name="f29" fmla="*/ f20 f13 1"/>
                <a:gd name="f30" fmla="*/ f18 f13 1"/>
                <a:gd name="f31" fmla="*/ f19 f12 1"/>
                <a:gd name="f32" fmla="+- f25 0 f3"/>
                <a:gd name="f33" fmla="+- f27 0 f3"/>
                <a:gd name="f34" fmla="*/ f28 f18 1"/>
                <a:gd name="f35" fmla="*/ f34 1 10800"/>
                <a:gd name="f36" fmla="+- f19 f35 0"/>
                <a:gd name="f37" fmla="*/ f36 f12 1"/>
              </a:gdLst>
              <a:ahLst>
                <a:ahXY gdRefX="f0" minX="f7" maxX="f8" gdRefY="f1" minY="f7" maxY="f9">
                  <a:pos x="f21" y="f22"/>
                </a:ahXY>
              </a:ahLst>
              <a:cxnLst>
                <a:cxn ang="3cd4">
                  <a:pos x="hc" y="t"/>
                </a:cxn>
                <a:cxn ang="0">
                  <a:pos x="r" y="vc"/>
                </a:cxn>
                <a:cxn ang="cd4">
                  <a:pos x="hc" y="b"/>
                </a:cxn>
                <a:cxn ang="cd2">
                  <a:pos x="l" y="vc"/>
                </a:cxn>
                <a:cxn ang="f32">
                  <a:pos x="f31" y="f24"/>
                </a:cxn>
                <a:cxn ang="f33">
                  <a:pos x="f31" y="f26"/>
                </a:cxn>
              </a:cxnLst>
              <a:rect l="f23" t="f30" r="f37" b="f29"/>
              <a:pathLst>
                <a:path w="21600" h="21600">
                  <a:moveTo>
                    <a:pt x="f7" y="f18"/>
                  </a:moveTo>
                  <a:lnTo>
                    <a:pt x="f19" y="f18"/>
                  </a:lnTo>
                  <a:lnTo>
                    <a:pt x="f19" y="f7"/>
                  </a:lnTo>
                  <a:lnTo>
                    <a:pt x="f8" y="f9"/>
                  </a:lnTo>
                  <a:lnTo>
                    <a:pt x="f19" y="f8"/>
                  </a:lnTo>
                  <a:lnTo>
                    <a:pt x="f19" y="f20"/>
                  </a:lnTo>
                  <a:lnTo>
                    <a:pt x="f7" y="f20"/>
                  </a:lnTo>
                  <a:close/>
                </a:path>
              </a:pathLst>
            </a:custGeom>
            <a:solidFill>
              <a:srgbClr val="000000"/>
            </a:solidFill>
            <a:ln>
              <a:noFill/>
              <a:prstDash val="solid"/>
            </a:ln>
          </p:spPr>
          <p:txBody>
            <a:bodyPr vert="horz" wrap="square" lIns="91440" tIns="45720" rIns="91440" bIns="45720" anchor="ctr" anchorCtr="1" compatLnSpc="1">
              <a:noAutofit/>
            </a:bodyPr>
            <a:lstStyle/>
            <a:p>
              <a:pPr marL="0" marR="0" lvl="0" indent="0" algn="ctr" defTabSz="1219169" rtl="0" fontAlgn="auto" hangingPunct="0">
                <a:lnSpc>
                  <a:spcPct val="100000"/>
                </a:lnSpc>
                <a:spcBef>
                  <a:spcPts val="0"/>
                </a:spcBef>
                <a:spcAft>
                  <a:spcPts val="0"/>
                </a:spcAft>
                <a:buNone/>
                <a:tabLst/>
                <a:defRPr sz="1800" b="0" i="0" u="none" strike="noStrike" kern="0" cap="none" spc="0" baseline="0">
                  <a:solidFill>
                    <a:srgbClr val="000000"/>
                  </a:solidFill>
                  <a:uFillTx/>
                </a:defRPr>
              </a:pPr>
              <a:endParaRPr lang="fr-FR" sz="2400" b="0" i="0" u="none" strike="noStrike" kern="0" cap="none" spc="0" baseline="0" dirty="0">
                <a:solidFill>
                  <a:srgbClr val="FFFFFF"/>
                </a:solidFill>
                <a:uFillTx/>
                <a:ea typeface="Arial" pitchFamily="2"/>
                <a:cs typeface="Arial" pitchFamily="34"/>
              </a:endParaRPr>
            </a:p>
          </p:txBody>
        </p:sp>
        <p:cxnSp>
          <p:nvCxnSpPr>
            <p:cNvPr id="11" name="Connecteur droit 81">
              <a:extLst>
                <a:ext uri="{FF2B5EF4-FFF2-40B4-BE49-F238E27FC236}">
                  <a16:creationId xmlns:a16="http://schemas.microsoft.com/office/drawing/2014/main" id="{836217C6-BD10-BA23-3D06-0047ED768D25}"/>
                </a:ext>
              </a:extLst>
            </p:cNvPr>
            <p:cNvCxnSpPr/>
            <p:nvPr/>
          </p:nvCxnSpPr>
          <p:spPr>
            <a:xfrm rot="16200004">
              <a:off x="10930056" y="5481430"/>
              <a:ext cx="76380" cy="0"/>
            </a:xfrm>
            <a:prstGeom prst="straightConnector1">
              <a:avLst/>
            </a:prstGeom>
            <a:noFill/>
            <a:ln w="19046" cap="flat">
              <a:solidFill>
                <a:srgbClr val="000000"/>
              </a:solidFill>
              <a:prstDash val="solid"/>
            </a:ln>
          </p:spPr>
        </p:cxnSp>
      </p:grpSp>
      <p:pic>
        <p:nvPicPr>
          <p:cNvPr id="13" name="Picture 24" descr="Graphical user interface, application&#10;&#10;Description automatically generated">
            <a:extLst>
              <a:ext uri="{FF2B5EF4-FFF2-40B4-BE49-F238E27FC236}">
                <a16:creationId xmlns:a16="http://schemas.microsoft.com/office/drawing/2014/main" id="{E008D617-E4E1-B379-2556-C06978273731}"/>
              </a:ext>
            </a:extLst>
          </p:cNvPr>
          <p:cNvPicPr>
            <a:picLocks noChangeAspect="1"/>
          </p:cNvPicPr>
          <p:nvPr/>
        </p:nvPicPr>
        <p:blipFill rotWithShape="1">
          <a:blip r:embed="rId3"/>
          <a:srcRect l="65995" t="11785" r="30052" b="83507"/>
          <a:stretch/>
        </p:blipFill>
        <p:spPr>
          <a:xfrm>
            <a:off x="10648353" y="3144504"/>
            <a:ext cx="745588" cy="499467"/>
          </a:xfrm>
          <a:prstGeom prst="rect">
            <a:avLst/>
          </a:prstGeom>
        </p:spPr>
      </p:pic>
      <p:sp>
        <p:nvSpPr>
          <p:cNvPr id="4" name="Rectangle 3">
            <a:extLst>
              <a:ext uri="{FF2B5EF4-FFF2-40B4-BE49-F238E27FC236}">
                <a16:creationId xmlns:a16="http://schemas.microsoft.com/office/drawing/2014/main" id="{5441B195-695F-D1D0-B70E-9BE237D6A14A}"/>
              </a:ext>
            </a:extLst>
          </p:cNvPr>
          <p:cNvSpPr/>
          <p:nvPr/>
        </p:nvSpPr>
        <p:spPr>
          <a:xfrm>
            <a:off x="0" y="6700058"/>
            <a:ext cx="12193200" cy="1579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2985746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a:extLst>
              <a:ext uri="{FF2B5EF4-FFF2-40B4-BE49-F238E27FC236}">
                <a16:creationId xmlns:a16="http://schemas.microsoft.com/office/drawing/2014/main" id="{7BFE661C-8347-8F55-6E0C-4071FEC2EF80}"/>
              </a:ext>
            </a:extLst>
          </p:cNvPr>
          <p:cNvSpPr txBox="1"/>
          <p:nvPr/>
        </p:nvSpPr>
        <p:spPr>
          <a:xfrm>
            <a:off x="304800" y="697391"/>
            <a:ext cx="4290307" cy="553998"/>
          </a:xfrm>
          <a:prstGeom prst="rect">
            <a:avLst/>
          </a:prstGeom>
          <a:noFill/>
        </p:spPr>
        <p:txBody>
          <a:bodyPr wrap="square" lIns="0" tIns="0" rIns="0" bIns="0" rtlCol="0">
            <a:spAutoFit/>
          </a:bodyPr>
          <a:lstStyle/>
          <a:p>
            <a:r>
              <a:rPr lang="fr-FR" sz="3600" dirty="0"/>
              <a:t>Couleurs</a:t>
            </a:r>
          </a:p>
        </p:txBody>
      </p:sp>
      <p:sp>
        <p:nvSpPr>
          <p:cNvPr id="11" name="ZoneTexte 10">
            <a:extLst>
              <a:ext uri="{FF2B5EF4-FFF2-40B4-BE49-F238E27FC236}">
                <a16:creationId xmlns:a16="http://schemas.microsoft.com/office/drawing/2014/main" id="{3A3F461A-6793-87A9-08EE-934CF1163607}"/>
              </a:ext>
            </a:extLst>
          </p:cNvPr>
          <p:cNvSpPr txBox="1"/>
          <p:nvPr/>
        </p:nvSpPr>
        <p:spPr>
          <a:xfrm>
            <a:off x="304800" y="1353915"/>
            <a:ext cx="11410217" cy="184666"/>
          </a:xfrm>
          <a:prstGeom prst="rect">
            <a:avLst/>
          </a:prstGeom>
          <a:noFill/>
        </p:spPr>
        <p:txBody>
          <a:bodyPr wrap="square" lIns="0" tIns="0" rIns="0" bIns="0" rtlCol="0">
            <a:spAutoFit/>
          </a:bodyPr>
          <a:lstStyle/>
          <a:p>
            <a:r>
              <a:rPr lang="fr-FR" sz="1200" dirty="0">
                <a:latin typeface="+mj-lt"/>
              </a:rPr>
              <a:t>Vous avez accès dans ce Template à une palette de couleurs définie selon la charte de LA JANAIS qui est à respecter :</a:t>
            </a:r>
          </a:p>
        </p:txBody>
      </p:sp>
      <p:sp>
        <p:nvSpPr>
          <p:cNvPr id="1041" name="Rectangle : coins arrondis 1040">
            <a:extLst>
              <a:ext uri="{FF2B5EF4-FFF2-40B4-BE49-F238E27FC236}">
                <a16:creationId xmlns:a16="http://schemas.microsoft.com/office/drawing/2014/main" id="{91C0CA21-6559-121C-A8F4-834C4F7F75CE}"/>
              </a:ext>
            </a:extLst>
          </p:cNvPr>
          <p:cNvSpPr/>
          <p:nvPr/>
        </p:nvSpPr>
        <p:spPr>
          <a:xfrm>
            <a:off x="8128000" y="2256540"/>
            <a:ext cx="3760372" cy="2975255"/>
          </a:xfrm>
          <a:prstGeom prst="roundRect">
            <a:avLst>
              <a:gd name="adj" fmla="val 3190"/>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mj-lt"/>
            </a:endParaRPr>
          </a:p>
        </p:txBody>
      </p:sp>
      <p:sp>
        <p:nvSpPr>
          <p:cNvPr id="12" name="ZoneTexte 11">
            <a:extLst>
              <a:ext uri="{FF2B5EF4-FFF2-40B4-BE49-F238E27FC236}">
                <a16:creationId xmlns:a16="http://schemas.microsoft.com/office/drawing/2014/main" id="{E8802935-83A2-A92A-D3AD-AA43D6BFC6F9}"/>
              </a:ext>
            </a:extLst>
          </p:cNvPr>
          <p:cNvSpPr txBox="1"/>
          <p:nvPr/>
        </p:nvSpPr>
        <p:spPr>
          <a:xfrm>
            <a:off x="304799" y="1846908"/>
            <a:ext cx="5715001" cy="169277"/>
          </a:xfrm>
          <a:prstGeom prst="rect">
            <a:avLst/>
          </a:prstGeom>
          <a:noFill/>
        </p:spPr>
        <p:txBody>
          <a:bodyPr wrap="square" lIns="0" tIns="0" rIns="0" bIns="0" rtlCol="0">
            <a:spAutoFit/>
          </a:bodyPr>
          <a:lstStyle>
            <a:defPPr>
              <a:defRPr lang="fr-FR"/>
            </a:defPPr>
            <a:lvl1pPr marR="0" lvl="0" indent="0" fontAlgn="auto">
              <a:lnSpc>
                <a:spcPct val="100000"/>
              </a:lnSpc>
              <a:spcBef>
                <a:spcPts val="0"/>
              </a:spcBef>
              <a:spcAft>
                <a:spcPts val="0"/>
              </a:spcAft>
              <a:buClrTx/>
              <a:buSzTx/>
              <a:buFontTx/>
              <a:buNone/>
              <a:tabLst/>
              <a:defRPr sz="1100" b="1" i="0" u="none" strike="noStrike" kern="0" cap="none" spc="0" baseline="0">
                <a:solidFill>
                  <a:srgbClr val="000000"/>
                </a:solidFill>
                <a:uFillTx/>
              </a:defRPr>
            </a:lvl1pPr>
          </a:lstStyle>
          <a:p>
            <a:r>
              <a:rPr lang="fr-FR" dirty="0">
                <a:latin typeface="+mj-lt"/>
              </a:rPr>
              <a:t>Les différentes couleurs de la palette LA JANAIS</a:t>
            </a:r>
          </a:p>
        </p:txBody>
      </p:sp>
      <p:sp>
        <p:nvSpPr>
          <p:cNvPr id="24" name="ZoneTexte 23">
            <a:extLst>
              <a:ext uri="{FF2B5EF4-FFF2-40B4-BE49-F238E27FC236}">
                <a16:creationId xmlns:a16="http://schemas.microsoft.com/office/drawing/2014/main" id="{155D1784-9439-B78F-F7BD-6BBCF10D6C2A}"/>
              </a:ext>
            </a:extLst>
          </p:cNvPr>
          <p:cNvSpPr txBox="1"/>
          <p:nvPr/>
        </p:nvSpPr>
        <p:spPr>
          <a:xfrm>
            <a:off x="6171030" y="1846907"/>
            <a:ext cx="1464681" cy="169277"/>
          </a:xfrm>
          <a:prstGeom prst="rect">
            <a:avLst/>
          </a:prstGeom>
          <a:noFill/>
        </p:spPr>
        <p:txBody>
          <a:bodyPr wrap="square" lIns="0" tIns="0" rIns="0" bIns="0" rtlCol="0">
            <a:spAutoFit/>
          </a:bodyPr>
          <a:lstStyle>
            <a:defPPr>
              <a:defRPr lang="fr-FR"/>
            </a:defPPr>
            <a:lvl1pPr marR="0" lvl="0" indent="0" fontAlgn="auto">
              <a:lnSpc>
                <a:spcPct val="100000"/>
              </a:lnSpc>
              <a:spcBef>
                <a:spcPts val="0"/>
              </a:spcBef>
              <a:spcAft>
                <a:spcPts val="0"/>
              </a:spcAft>
              <a:buClrTx/>
              <a:buSzTx/>
              <a:buFontTx/>
              <a:buNone/>
              <a:tabLst/>
              <a:defRPr sz="1100" b="1" i="0" u="none" strike="noStrike" kern="0" cap="none" spc="0" baseline="0">
                <a:solidFill>
                  <a:srgbClr val="000000"/>
                </a:solidFill>
                <a:uFillTx/>
              </a:defRPr>
            </a:lvl1pPr>
          </a:lstStyle>
          <a:p>
            <a:r>
              <a:rPr lang="fr-FR" dirty="0">
                <a:latin typeface="+mj-lt"/>
              </a:rPr>
              <a:t>Palette PowerPoint</a:t>
            </a:r>
          </a:p>
        </p:txBody>
      </p:sp>
      <p:sp>
        <p:nvSpPr>
          <p:cNvPr id="27" name="Rectangle : coins arrondis 26">
            <a:extLst>
              <a:ext uri="{FF2B5EF4-FFF2-40B4-BE49-F238E27FC236}">
                <a16:creationId xmlns:a16="http://schemas.microsoft.com/office/drawing/2014/main" id="{28D0E1A8-B333-963F-0B5E-4E2B2360B29D}"/>
              </a:ext>
            </a:extLst>
          </p:cNvPr>
          <p:cNvSpPr/>
          <p:nvPr/>
        </p:nvSpPr>
        <p:spPr>
          <a:xfrm>
            <a:off x="304800" y="2256541"/>
            <a:ext cx="5715000" cy="3917935"/>
          </a:xfrm>
          <a:prstGeom prst="roundRect">
            <a:avLst>
              <a:gd name="adj" fmla="val 2422"/>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mj-lt"/>
            </a:endParaRPr>
          </a:p>
        </p:txBody>
      </p:sp>
      <p:sp>
        <p:nvSpPr>
          <p:cNvPr id="46" name="Rectangle 45">
            <a:extLst>
              <a:ext uri="{FF2B5EF4-FFF2-40B4-BE49-F238E27FC236}">
                <a16:creationId xmlns:a16="http://schemas.microsoft.com/office/drawing/2014/main" id="{F948821D-9C0E-7DF9-C014-59090CAA69F5}"/>
              </a:ext>
            </a:extLst>
          </p:cNvPr>
          <p:cNvSpPr/>
          <p:nvPr/>
        </p:nvSpPr>
        <p:spPr>
          <a:xfrm>
            <a:off x="794312" y="2691815"/>
            <a:ext cx="644935" cy="644935"/>
          </a:xfrm>
          <a:prstGeom prst="rect">
            <a:avLst/>
          </a:prstGeom>
          <a:solidFill>
            <a:schemeClr val="bg1"/>
          </a:solidFill>
          <a:ln w="12701" cap="flat">
            <a:solidFill>
              <a:srgbClr val="F2F2F2"/>
            </a:solidFill>
            <a:prstDash val="solid"/>
            <a:miter/>
          </a:ln>
        </p:spPr>
        <p:txBody>
          <a:bodyPr vert="horz" wrap="square" lIns="91440" tIns="45720" rIns="91440" bIns="45720" anchor="ctr" anchorCtr="1" compatLnSpc="1">
            <a:noAutofit/>
          </a:bodyPr>
          <a:lstStyle/>
          <a:p>
            <a:pPr marL="0" marR="0" lvl="0" indent="0" algn="ctr" defTabSz="609584"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400" b="0" i="0" u="none" strike="noStrike" kern="0" cap="none" spc="0" baseline="0" dirty="0">
              <a:solidFill>
                <a:srgbClr val="FFFFFF"/>
              </a:solidFill>
              <a:uFillTx/>
              <a:latin typeface="+mj-lt"/>
            </a:endParaRPr>
          </a:p>
        </p:txBody>
      </p:sp>
      <p:sp>
        <p:nvSpPr>
          <p:cNvPr id="48" name="Rectangle 47">
            <a:extLst>
              <a:ext uri="{FF2B5EF4-FFF2-40B4-BE49-F238E27FC236}">
                <a16:creationId xmlns:a16="http://schemas.microsoft.com/office/drawing/2014/main" id="{EB3EA9B6-EB57-D74B-F79D-B931F5EC7A88}"/>
              </a:ext>
            </a:extLst>
          </p:cNvPr>
          <p:cNvSpPr/>
          <p:nvPr/>
        </p:nvSpPr>
        <p:spPr>
          <a:xfrm>
            <a:off x="1819304" y="2691815"/>
            <a:ext cx="644935" cy="644935"/>
          </a:xfrm>
          <a:prstGeom prst="rect">
            <a:avLst/>
          </a:prstGeom>
          <a:solidFill>
            <a:schemeClr val="tx1"/>
          </a:solidFill>
          <a:ln>
            <a:noFill/>
            <a:prstDash val="solid"/>
          </a:ln>
        </p:spPr>
        <p:txBody>
          <a:bodyPr vert="horz" wrap="square" lIns="91440" tIns="45720" rIns="91440" bIns="45720" anchor="ctr" anchorCtr="1" compatLnSpc="1">
            <a:noAutofit/>
          </a:bodyPr>
          <a:lstStyle/>
          <a:p>
            <a:pPr marL="0" marR="0" lvl="0" indent="0" algn="ctr" defTabSz="609584"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400" b="0" i="0" u="none" strike="noStrike" kern="0" cap="none" spc="0" baseline="0" dirty="0">
              <a:solidFill>
                <a:srgbClr val="FFFFFF"/>
              </a:solidFill>
              <a:uFillTx/>
              <a:latin typeface="+mj-lt"/>
            </a:endParaRPr>
          </a:p>
        </p:txBody>
      </p:sp>
      <p:sp>
        <p:nvSpPr>
          <p:cNvPr id="57" name="Rectangle 56">
            <a:extLst>
              <a:ext uri="{FF2B5EF4-FFF2-40B4-BE49-F238E27FC236}">
                <a16:creationId xmlns:a16="http://schemas.microsoft.com/office/drawing/2014/main" id="{018AAE28-E326-7195-4076-E074E14BD6EB}"/>
              </a:ext>
            </a:extLst>
          </p:cNvPr>
          <p:cNvSpPr/>
          <p:nvPr/>
        </p:nvSpPr>
        <p:spPr>
          <a:xfrm>
            <a:off x="2844296" y="2691815"/>
            <a:ext cx="644935" cy="644935"/>
          </a:xfrm>
          <a:prstGeom prst="rect">
            <a:avLst/>
          </a:prstGeom>
          <a:solidFill>
            <a:schemeClr val="bg2"/>
          </a:solidFill>
          <a:ln>
            <a:noFill/>
            <a:prstDash val="solid"/>
          </a:ln>
        </p:spPr>
        <p:txBody>
          <a:bodyPr vert="horz" wrap="square" lIns="91440" tIns="45720" rIns="91440" bIns="45720" anchor="ctr" anchorCtr="1" compatLnSpc="1">
            <a:noAutofit/>
          </a:bodyPr>
          <a:lstStyle/>
          <a:p>
            <a:pPr marL="0" marR="0" lvl="0" indent="0" algn="ctr" defTabSz="609584"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400" b="0" i="0" u="none" strike="noStrike" kern="0" cap="none" spc="0" baseline="0" dirty="0">
              <a:solidFill>
                <a:srgbClr val="FFFFFF"/>
              </a:solidFill>
              <a:uFillTx/>
              <a:latin typeface="+mj-lt"/>
            </a:endParaRPr>
          </a:p>
        </p:txBody>
      </p:sp>
      <p:sp>
        <p:nvSpPr>
          <p:cNvPr id="58" name="Rectangle 57">
            <a:extLst>
              <a:ext uri="{FF2B5EF4-FFF2-40B4-BE49-F238E27FC236}">
                <a16:creationId xmlns:a16="http://schemas.microsoft.com/office/drawing/2014/main" id="{01FAB853-75D7-9687-E907-5108E4DFA317}"/>
              </a:ext>
            </a:extLst>
          </p:cNvPr>
          <p:cNvSpPr/>
          <p:nvPr/>
        </p:nvSpPr>
        <p:spPr>
          <a:xfrm>
            <a:off x="4885354" y="2691815"/>
            <a:ext cx="644935" cy="644935"/>
          </a:xfrm>
          <a:prstGeom prst="rect">
            <a:avLst/>
          </a:prstGeom>
          <a:solidFill>
            <a:schemeClr val="accent1"/>
          </a:solidFill>
          <a:ln>
            <a:noFill/>
            <a:prstDash val="solid"/>
          </a:ln>
        </p:spPr>
        <p:txBody>
          <a:bodyPr vert="horz" wrap="square" lIns="91440" tIns="45720" rIns="91440" bIns="45720" anchor="ctr" anchorCtr="1" compatLnSpc="1">
            <a:noAutofit/>
          </a:bodyPr>
          <a:lstStyle/>
          <a:p>
            <a:pPr marL="0" marR="0" lvl="0" indent="0" algn="ctr" defTabSz="609584"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400" b="0" i="0" u="none" strike="noStrike" kern="0" cap="none" spc="0" baseline="0" dirty="0">
              <a:solidFill>
                <a:srgbClr val="FFFFFF"/>
              </a:solidFill>
              <a:uFillTx/>
              <a:latin typeface="+mj-lt"/>
            </a:endParaRPr>
          </a:p>
        </p:txBody>
      </p:sp>
      <p:sp>
        <p:nvSpPr>
          <p:cNvPr id="59" name="Rectangle 58">
            <a:extLst>
              <a:ext uri="{FF2B5EF4-FFF2-40B4-BE49-F238E27FC236}">
                <a16:creationId xmlns:a16="http://schemas.microsoft.com/office/drawing/2014/main" id="{9508A50B-F811-67ED-3B0F-9B1AFB1A94FD}"/>
              </a:ext>
            </a:extLst>
          </p:cNvPr>
          <p:cNvSpPr/>
          <p:nvPr/>
        </p:nvSpPr>
        <p:spPr>
          <a:xfrm>
            <a:off x="794311" y="3447585"/>
            <a:ext cx="792000" cy="615555"/>
          </a:xfrm>
          <a:prstGeom prst="rect">
            <a:avLst/>
          </a:prstGeom>
          <a:noFill/>
          <a:ln>
            <a:noFill/>
            <a:prstDash val="solid"/>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uFillTx/>
                <a:latin typeface="+mj-lt"/>
              </a:rPr>
              <a:t>R 255</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uFillTx/>
                <a:latin typeface="+mj-lt"/>
              </a:rPr>
              <a:t>V 255</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uFillTx/>
                <a:latin typeface="+mj-lt"/>
              </a:rPr>
              <a:t>B 255</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uFillTx/>
                <a:latin typeface="+mj-lt"/>
              </a:rPr>
              <a:t>#FFFFFF</a:t>
            </a:r>
          </a:p>
        </p:txBody>
      </p:sp>
      <p:sp>
        <p:nvSpPr>
          <p:cNvPr id="61" name="Rectangle 60">
            <a:extLst>
              <a:ext uri="{FF2B5EF4-FFF2-40B4-BE49-F238E27FC236}">
                <a16:creationId xmlns:a16="http://schemas.microsoft.com/office/drawing/2014/main" id="{DF7ECCF6-9CBD-50D1-2419-B7EBA316CA13}"/>
              </a:ext>
            </a:extLst>
          </p:cNvPr>
          <p:cNvSpPr/>
          <p:nvPr/>
        </p:nvSpPr>
        <p:spPr>
          <a:xfrm>
            <a:off x="1819303" y="3447585"/>
            <a:ext cx="792000" cy="615555"/>
          </a:xfrm>
          <a:prstGeom prst="rect">
            <a:avLst/>
          </a:prstGeom>
          <a:noFill/>
          <a:ln>
            <a:noFill/>
            <a:prstDash val="solid"/>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uFillTx/>
                <a:latin typeface="+mj-lt"/>
              </a:rPr>
              <a:t>R 0</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uFillTx/>
                <a:latin typeface="+mj-lt"/>
              </a:rPr>
              <a:t>V 0</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uFillTx/>
                <a:latin typeface="+mj-lt"/>
              </a:rPr>
              <a:t>B 0</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uFillTx/>
                <a:latin typeface="+mj-lt"/>
              </a:rPr>
              <a:t>#000000</a:t>
            </a:r>
          </a:p>
        </p:txBody>
      </p:sp>
      <p:sp>
        <p:nvSpPr>
          <p:cNvPr id="62" name="Rectangle 61">
            <a:extLst>
              <a:ext uri="{FF2B5EF4-FFF2-40B4-BE49-F238E27FC236}">
                <a16:creationId xmlns:a16="http://schemas.microsoft.com/office/drawing/2014/main" id="{12D6106F-2A9A-8B7C-7EE4-FA2DC8E526B6}"/>
              </a:ext>
            </a:extLst>
          </p:cNvPr>
          <p:cNvSpPr/>
          <p:nvPr/>
        </p:nvSpPr>
        <p:spPr>
          <a:xfrm>
            <a:off x="2844295" y="3447585"/>
            <a:ext cx="792000" cy="615555"/>
          </a:xfrm>
          <a:prstGeom prst="rect">
            <a:avLst/>
          </a:prstGeom>
          <a:noFill/>
          <a:ln>
            <a:noFill/>
            <a:prstDash val="solid"/>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R 222</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V 219</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B 222</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#DEDBDE</a:t>
            </a:r>
          </a:p>
        </p:txBody>
      </p:sp>
      <p:sp>
        <p:nvSpPr>
          <p:cNvPr id="63" name="Rectangle 62">
            <a:extLst>
              <a:ext uri="{FF2B5EF4-FFF2-40B4-BE49-F238E27FC236}">
                <a16:creationId xmlns:a16="http://schemas.microsoft.com/office/drawing/2014/main" id="{561AC65B-46BD-7C82-1BD8-9C4C379E1EC0}"/>
              </a:ext>
            </a:extLst>
          </p:cNvPr>
          <p:cNvSpPr/>
          <p:nvPr/>
        </p:nvSpPr>
        <p:spPr>
          <a:xfrm>
            <a:off x="4885353" y="3447585"/>
            <a:ext cx="792000" cy="615555"/>
          </a:xfrm>
          <a:prstGeom prst="rect">
            <a:avLst/>
          </a:prstGeom>
          <a:noFill/>
          <a:ln>
            <a:noFill/>
            <a:prstDash val="solid"/>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R 46</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V 20</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B 82</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#2E1452</a:t>
            </a:r>
          </a:p>
        </p:txBody>
      </p:sp>
      <p:sp>
        <p:nvSpPr>
          <p:cNvPr id="1024" name="Rectangle 1023">
            <a:extLst>
              <a:ext uri="{FF2B5EF4-FFF2-40B4-BE49-F238E27FC236}">
                <a16:creationId xmlns:a16="http://schemas.microsoft.com/office/drawing/2014/main" id="{5011459B-F25B-8EC9-0D0F-877597C019C0}"/>
              </a:ext>
            </a:extLst>
          </p:cNvPr>
          <p:cNvSpPr/>
          <p:nvPr/>
        </p:nvSpPr>
        <p:spPr>
          <a:xfrm>
            <a:off x="3864825" y="2691815"/>
            <a:ext cx="644935" cy="644935"/>
          </a:xfrm>
          <a:prstGeom prst="rect">
            <a:avLst/>
          </a:prstGeom>
          <a:solidFill>
            <a:schemeClr val="tx2"/>
          </a:solidFill>
          <a:ln>
            <a:noFill/>
            <a:prstDash val="solid"/>
          </a:ln>
        </p:spPr>
        <p:txBody>
          <a:bodyPr vert="horz" wrap="square" lIns="91440" tIns="45720" rIns="91440" bIns="45720" anchor="ctr" anchorCtr="1" compatLnSpc="1">
            <a:noAutofit/>
          </a:bodyPr>
          <a:lstStyle/>
          <a:p>
            <a:pPr marL="0" marR="0" lvl="0" indent="0" algn="ctr" defTabSz="609584"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400" b="0" i="0" u="none" strike="noStrike" kern="0" cap="none" spc="0" baseline="0" dirty="0">
              <a:solidFill>
                <a:srgbClr val="FFFFFF"/>
              </a:solidFill>
              <a:uFillTx/>
              <a:latin typeface="+mj-lt"/>
            </a:endParaRPr>
          </a:p>
        </p:txBody>
      </p:sp>
      <p:sp>
        <p:nvSpPr>
          <p:cNvPr id="1025" name="Rectangle 1024">
            <a:extLst>
              <a:ext uri="{FF2B5EF4-FFF2-40B4-BE49-F238E27FC236}">
                <a16:creationId xmlns:a16="http://schemas.microsoft.com/office/drawing/2014/main" id="{29AF609B-FCCB-3147-494F-F1BE578E5EC4}"/>
              </a:ext>
            </a:extLst>
          </p:cNvPr>
          <p:cNvSpPr/>
          <p:nvPr/>
        </p:nvSpPr>
        <p:spPr>
          <a:xfrm>
            <a:off x="3864824" y="3447585"/>
            <a:ext cx="792000" cy="615555"/>
          </a:xfrm>
          <a:prstGeom prst="rect">
            <a:avLst/>
          </a:prstGeom>
          <a:noFill/>
          <a:ln>
            <a:noFill/>
            <a:prstDash val="solid"/>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R 46</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V 20</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B 82</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#2E1452</a:t>
            </a:r>
          </a:p>
        </p:txBody>
      </p:sp>
      <p:sp>
        <p:nvSpPr>
          <p:cNvPr id="1026" name="Rectangle 1025">
            <a:extLst>
              <a:ext uri="{FF2B5EF4-FFF2-40B4-BE49-F238E27FC236}">
                <a16:creationId xmlns:a16="http://schemas.microsoft.com/office/drawing/2014/main" id="{F9F5F23E-06B6-CCA1-77B8-14CF3B94A2F8}"/>
              </a:ext>
            </a:extLst>
          </p:cNvPr>
          <p:cNvSpPr/>
          <p:nvPr/>
        </p:nvSpPr>
        <p:spPr>
          <a:xfrm>
            <a:off x="794312" y="4367867"/>
            <a:ext cx="644935" cy="644935"/>
          </a:xfrm>
          <a:prstGeom prst="rect">
            <a:avLst/>
          </a:prstGeom>
          <a:solidFill>
            <a:schemeClr val="accent2"/>
          </a:solidFill>
          <a:ln>
            <a:noFill/>
            <a:prstDash val="solid"/>
          </a:ln>
        </p:spPr>
        <p:txBody>
          <a:bodyPr vert="horz" wrap="square" lIns="91440" tIns="45720" rIns="91440" bIns="45720" anchor="ctr" anchorCtr="1" compatLnSpc="1">
            <a:noAutofit/>
          </a:bodyPr>
          <a:lstStyle/>
          <a:p>
            <a:pPr marL="0" marR="0" lvl="0" indent="0" algn="ctr" defTabSz="609584"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400" b="0" i="0" u="none" strike="noStrike" kern="0" cap="none" spc="0" baseline="0" dirty="0">
              <a:solidFill>
                <a:srgbClr val="FFFFFF"/>
              </a:solidFill>
              <a:uFillTx/>
              <a:latin typeface="+mj-lt"/>
            </a:endParaRPr>
          </a:p>
        </p:txBody>
      </p:sp>
      <p:sp>
        <p:nvSpPr>
          <p:cNvPr id="1027" name="Rectangle 1026">
            <a:extLst>
              <a:ext uri="{FF2B5EF4-FFF2-40B4-BE49-F238E27FC236}">
                <a16:creationId xmlns:a16="http://schemas.microsoft.com/office/drawing/2014/main" id="{E30968E5-368E-7285-0F49-AB16B699D487}"/>
              </a:ext>
            </a:extLst>
          </p:cNvPr>
          <p:cNvSpPr/>
          <p:nvPr/>
        </p:nvSpPr>
        <p:spPr>
          <a:xfrm>
            <a:off x="1819304" y="4367867"/>
            <a:ext cx="644935" cy="644935"/>
          </a:xfrm>
          <a:prstGeom prst="rect">
            <a:avLst/>
          </a:prstGeom>
          <a:solidFill>
            <a:schemeClr val="accent3"/>
          </a:solidFill>
          <a:ln>
            <a:noFill/>
            <a:prstDash val="solid"/>
          </a:ln>
        </p:spPr>
        <p:txBody>
          <a:bodyPr vert="horz" wrap="square" lIns="91440" tIns="45720" rIns="91440" bIns="45720" anchor="ctr" anchorCtr="1" compatLnSpc="1">
            <a:noAutofit/>
          </a:bodyPr>
          <a:lstStyle/>
          <a:p>
            <a:pPr marL="0" marR="0" lvl="0" indent="0" algn="ctr" defTabSz="609584"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400" b="0" i="0" u="none" strike="noStrike" kern="0" cap="none" spc="0" baseline="0" dirty="0">
              <a:solidFill>
                <a:srgbClr val="FFFFFF"/>
              </a:solidFill>
              <a:uFillTx/>
              <a:latin typeface="+mj-lt"/>
            </a:endParaRPr>
          </a:p>
        </p:txBody>
      </p:sp>
      <p:sp>
        <p:nvSpPr>
          <p:cNvPr id="1028" name="Rectangle 1027">
            <a:extLst>
              <a:ext uri="{FF2B5EF4-FFF2-40B4-BE49-F238E27FC236}">
                <a16:creationId xmlns:a16="http://schemas.microsoft.com/office/drawing/2014/main" id="{7DEF307A-203A-49FF-9093-E07714FFF3F4}"/>
              </a:ext>
            </a:extLst>
          </p:cNvPr>
          <p:cNvSpPr/>
          <p:nvPr/>
        </p:nvSpPr>
        <p:spPr>
          <a:xfrm>
            <a:off x="2844296" y="4367867"/>
            <a:ext cx="644935" cy="644935"/>
          </a:xfrm>
          <a:prstGeom prst="rect">
            <a:avLst/>
          </a:prstGeom>
          <a:solidFill>
            <a:schemeClr val="accent4"/>
          </a:solidFill>
          <a:ln>
            <a:noFill/>
            <a:prstDash val="solid"/>
          </a:ln>
        </p:spPr>
        <p:txBody>
          <a:bodyPr vert="horz" wrap="square" lIns="91440" tIns="45720" rIns="91440" bIns="45720" anchor="ctr" anchorCtr="1" compatLnSpc="1">
            <a:noAutofit/>
          </a:bodyPr>
          <a:lstStyle/>
          <a:p>
            <a:pPr marL="0" marR="0" lvl="0" indent="0" algn="ctr" defTabSz="609584"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400" b="0" i="0" u="none" strike="noStrike" kern="0" cap="none" spc="0" baseline="0" dirty="0">
              <a:solidFill>
                <a:srgbClr val="FFFFFF"/>
              </a:solidFill>
              <a:uFillTx/>
              <a:latin typeface="+mj-lt"/>
            </a:endParaRPr>
          </a:p>
        </p:txBody>
      </p:sp>
      <p:sp>
        <p:nvSpPr>
          <p:cNvPr id="1029" name="Rectangle 1028">
            <a:extLst>
              <a:ext uri="{FF2B5EF4-FFF2-40B4-BE49-F238E27FC236}">
                <a16:creationId xmlns:a16="http://schemas.microsoft.com/office/drawing/2014/main" id="{64957D0B-A781-D754-E9BE-28DB2F976FB2}"/>
              </a:ext>
            </a:extLst>
          </p:cNvPr>
          <p:cNvSpPr/>
          <p:nvPr/>
        </p:nvSpPr>
        <p:spPr>
          <a:xfrm>
            <a:off x="4885354" y="4367867"/>
            <a:ext cx="644935" cy="644935"/>
          </a:xfrm>
          <a:prstGeom prst="rect">
            <a:avLst/>
          </a:prstGeom>
          <a:solidFill>
            <a:schemeClr val="accent6"/>
          </a:solidFill>
          <a:ln>
            <a:noFill/>
            <a:prstDash val="solid"/>
          </a:ln>
        </p:spPr>
        <p:txBody>
          <a:bodyPr vert="horz" wrap="square" lIns="91440" tIns="45720" rIns="91440" bIns="45720" anchor="ctr" anchorCtr="1" compatLnSpc="1">
            <a:noAutofit/>
          </a:bodyPr>
          <a:lstStyle/>
          <a:p>
            <a:pPr marL="0" marR="0" lvl="0" indent="0" algn="ctr" defTabSz="609584"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400" b="0" i="0" u="none" strike="noStrike" kern="0" cap="none" spc="0" baseline="0" dirty="0">
              <a:solidFill>
                <a:srgbClr val="FFFFFF"/>
              </a:solidFill>
              <a:uFillTx/>
              <a:latin typeface="+mj-lt"/>
            </a:endParaRPr>
          </a:p>
        </p:txBody>
      </p:sp>
      <p:sp>
        <p:nvSpPr>
          <p:cNvPr id="1031" name="Rectangle 1030">
            <a:extLst>
              <a:ext uri="{FF2B5EF4-FFF2-40B4-BE49-F238E27FC236}">
                <a16:creationId xmlns:a16="http://schemas.microsoft.com/office/drawing/2014/main" id="{0053AB85-66D8-E412-1141-39F21F11CA8E}"/>
              </a:ext>
            </a:extLst>
          </p:cNvPr>
          <p:cNvSpPr/>
          <p:nvPr/>
        </p:nvSpPr>
        <p:spPr>
          <a:xfrm>
            <a:off x="794311" y="5123646"/>
            <a:ext cx="792000" cy="615555"/>
          </a:xfrm>
          <a:prstGeom prst="rect">
            <a:avLst/>
          </a:prstGeom>
          <a:noFill/>
          <a:ln>
            <a:noFill/>
            <a:prstDash val="solid"/>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R 43</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V 214</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B 217</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#2BD6D9</a:t>
            </a:r>
          </a:p>
        </p:txBody>
      </p:sp>
      <p:sp>
        <p:nvSpPr>
          <p:cNvPr id="1032" name="Rectangle 1031">
            <a:extLst>
              <a:ext uri="{FF2B5EF4-FFF2-40B4-BE49-F238E27FC236}">
                <a16:creationId xmlns:a16="http://schemas.microsoft.com/office/drawing/2014/main" id="{11D43EF4-C740-4AD1-0711-40AB497B5E6F}"/>
              </a:ext>
            </a:extLst>
          </p:cNvPr>
          <p:cNvSpPr/>
          <p:nvPr/>
        </p:nvSpPr>
        <p:spPr>
          <a:xfrm>
            <a:off x="1819303" y="5123646"/>
            <a:ext cx="792000" cy="615555"/>
          </a:xfrm>
          <a:prstGeom prst="rect">
            <a:avLst/>
          </a:prstGeom>
          <a:noFill/>
          <a:ln>
            <a:noFill/>
            <a:prstDash val="solid"/>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R 56</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V 54</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B 191</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#3836BF</a:t>
            </a:r>
          </a:p>
        </p:txBody>
      </p:sp>
      <p:sp>
        <p:nvSpPr>
          <p:cNvPr id="1033" name="Rectangle 1032">
            <a:extLst>
              <a:ext uri="{FF2B5EF4-FFF2-40B4-BE49-F238E27FC236}">
                <a16:creationId xmlns:a16="http://schemas.microsoft.com/office/drawing/2014/main" id="{E05D78A3-2FC9-8862-DB6E-2CF642F8F09C}"/>
              </a:ext>
            </a:extLst>
          </p:cNvPr>
          <p:cNvSpPr/>
          <p:nvPr/>
        </p:nvSpPr>
        <p:spPr>
          <a:xfrm>
            <a:off x="2844295" y="5123646"/>
            <a:ext cx="792000" cy="615555"/>
          </a:xfrm>
          <a:prstGeom prst="rect">
            <a:avLst/>
          </a:prstGeom>
          <a:noFill/>
          <a:ln>
            <a:noFill/>
            <a:prstDash val="solid"/>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R 0</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V 196</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B 122</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#00C47A</a:t>
            </a:r>
          </a:p>
        </p:txBody>
      </p:sp>
      <p:sp>
        <p:nvSpPr>
          <p:cNvPr id="1034" name="Rectangle 1033">
            <a:extLst>
              <a:ext uri="{FF2B5EF4-FFF2-40B4-BE49-F238E27FC236}">
                <a16:creationId xmlns:a16="http://schemas.microsoft.com/office/drawing/2014/main" id="{6B814498-F4D8-3E6C-99F7-D2D397A9D703}"/>
              </a:ext>
            </a:extLst>
          </p:cNvPr>
          <p:cNvSpPr/>
          <p:nvPr/>
        </p:nvSpPr>
        <p:spPr>
          <a:xfrm>
            <a:off x="4885353" y="5123646"/>
            <a:ext cx="792000" cy="615555"/>
          </a:xfrm>
          <a:prstGeom prst="rect">
            <a:avLst/>
          </a:prstGeom>
          <a:noFill/>
          <a:ln>
            <a:noFill/>
            <a:prstDash val="solid"/>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R 255</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V 49</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B 37</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#FFC229</a:t>
            </a:r>
          </a:p>
        </p:txBody>
      </p:sp>
      <p:sp>
        <p:nvSpPr>
          <p:cNvPr id="1035" name="Rectangle 1034">
            <a:extLst>
              <a:ext uri="{FF2B5EF4-FFF2-40B4-BE49-F238E27FC236}">
                <a16:creationId xmlns:a16="http://schemas.microsoft.com/office/drawing/2014/main" id="{9FC3A0A6-3067-E9DF-5911-B84D4E9193BD}"/>
              </a:ext>
            </a:extLst>
          </p:cNvPr>
          <p:cNvSpPr/>
          <p:nvPr/>
        </p:nvSpPr>
        <p:spPr>
          <a:xfrm>
            <a:off x="3864825" y="4367867"/>
            <a:ext cx="644935" cy="644935"/>
          </a:xfrm>
          <a:prstGeom prst="rect">
            <a:avLst/>
          </a:prstGeom>
          <a:solidFill>
            <a:schemeClr val="accent5"/>
          </a:solidFill>
          <a:ln>
            <a:noFill/>
            <a:prstDash val="solid"/>
          </a:ln>
        </p:spPr>
        <p:txBody>
          <a:bodyPr vert="horz" wrap="square" lIns="91440" tIns="45720" rIns="91440" bIns="45720" anchor="ctr" anchorCtr="1" compatLnSpc="1">
            <a:noAutofit/>
          </a:bodyPr>
          <a:lstStyle/>
          <a:p>
            <a:pPr marL="0" marR="0" lvl="0" indent="0" algn="ctr" defTabSz="609584"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400" b="0" i="0" u="none" strike="noStrike" kern="0" cap="none" spc="0" baseline="0" dirty="0">
              <a:solidFill>
                <a:srgbClr val="FFFFFF"/>
              </a:solidFill>
              <a:uFillTx/>
              <a:latin typeface="+mj-lt"/>
            </a:endParaRPr>
          </a:p>
        </p:txBody>
      </p:sp>
      <p:sp>
        <p:nvSpPr>
          <p:cNvPr id="1036" name="Rectangle 1035">
            <a:extLst>
              <a:ext uri="{FF2B5EF4-FFF2-40B4-BE49-F238E27FC236}">
                <a16:creationId xmlns:a16="http://schemas.microsoft.com/office/drawing/2014/main" id="{9B5146CE-6B19-5B35-E9B6-2F4735BE0C6F}"/>
              </a:ext>
            </a:extLst>
          </p:cNvPr>
          <p:cNvSpPr/>
          <p:nvPr/>
        </p:nvSpPr>
        <p:spPr>
          <a:xfrm>
            <a:off x="3864824" y="5123646"/>
            <a:ext cx="792000" cy="615555"/>
          </a:xfrm>
          <a:prstGeom prst="rect">
            <a:avLst/>
          </a:prstGeom>
          <a:noFill/>
          <a:ln>
            <a:noFill/>
            <a:prstDash val="solid"/>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R 255</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V 49</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B 37</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000" b="0" i="0" u="none" strike="noStrike" kern="1200" cap="all" spc="0" baseline="0" dirty="0">
                <a:solidFill>
                  <a:srgbClr val="7F7F7F"/>
                </a:solidFill>
                <a:highlight>
                  <a:srgbClr val="FFFF00"/>
                </a:highlight>
                <a:uFillTx/>
                <a:latin typeface="+mj-lt"/>
              </a:rPr>
              <a:t>#FF3125</a:t>
            </a:r>
          </a:p>
        </p:txBody>
      </p:sp>
      <p:sp>
        <p:nvSpPr>
          <p:cNvPr id="1048" name="ZoneTexte 1047">
            <a:extLst>
              <a:ext uri="{FF2B5EF4-FFF2-40B4-BE49-F238E27FC236}">
                <a16:creationId xmlns:a16="http://schemas.microsoft.com/office/drawing/2014/main" id="{D885D424-ABEC-FD3F-6BBE-3176E10F075F}"/>
              </a:ext>
            </a:extLst>
          </p:cNvPr>
          <p:cNvSpPr txBox="1"/>
          <p:nvPr/>
        </p:nvSpPr>
        <p:spPr>
          <a:xfrm>
            <a:off x="8128000" y="1846907"/>
            <a:ext cx="2507458" cy="169277"/>
          </a:xfrm>
          <a:prstGeom prst="rect">
            <a:avLst/>
          </a:prstGeom>
          <a:noFill/>
        </p:spPr>
        <p:txBody>
          <a:bodyPr wrap="square" lIns="0" tIns="0" rIns="0" bIns="0" rtlCol="0">
            <a:spAutoFit/>
          </a:bodyPr>
          <a:lstStyle>
            <a:defPPr>
              <a:defRPr lang="fr-FR"/>
            </a:defPPr>
            <a:lvl1pPr marR="0" lvl="0" indent="0" fontAlgn="auto">
              <a:lnSpc>
                <a:spcPct val="100000"/>
              </a:lnSpc>
              <a:spcBef>
                <a:spcPts val="0"/>
              </a:spcBef>
              <a:spcAft>
                <a:spcPts val="0"/>
              </a:spcAft>
              <a:buClrTx/>
              <a:buSzTx/>
              <a:buFontTx/>
              <a:buNone/>
              <a:tabLst/>
              <a:defRPr sz="1100" b="1" i="0" u="none" strike="noStrike" kern="0" cap="none" spc="0" baseline="0">
                <a:solidFill>
                  <a:srgbClr val="000000"/>
                </a:solidFill>
                <a:uFillTx/>
              </a:defRPr>
            </a:lvl1pPr>
          </a:lstStyle>
          <a:p>
            <a:r>
              <a:rPr lang="fr-FR" dirty="0">
                <a:latin typeface="+mj-lt"/>
              </a:rPr>
              <a:t>Applications</a:t>
            </a:r>
          </a:p>
        </p:txBody>
      </p:sp>
      <p:sp>
        <p:nvSpPr>
          <p:cNvPr id="4" name="Espace réservé du pied de page 19">
            <a:extLst>
              <a:ext uri="{FF2B5EF4-FFF2-40B4-BE49-F238E27FC236}">
                <a16:creationId xmlns:a16="http://schemas.microsoft.com/office/drawing/2014/main" id="{4BE5491E-13AB-4894-FCB0-CD61CCCDFBB4}"/>
              </a:ext>
            </a:extLst>
          </p:cNvPr>
          <p:cNvSpPr txBox="1">
            <a:spLocks/>
          </p:cNvSpPr>
          <p:nvPr/>
        </p:nvSpPr>
        <p:spPr>
          <a:xfrm>
            <a:off x="7772399" y="309460"/>
            <a:ext cx="4114800" cy="153888"/>
          </a:xfrm>
          <a:prstGeom prst="rect">
            <a:avLst/>
          </a:prstGeom>
          <a:noFill/>
        </p:spPr>
        <p:txBody>
          <a:bodyPr wrap="square" lIns="0" tIns="0" rIns="0" bIns="0" rtlCol="0">
            <a:spAutoFit/>
          </a:bodyPr>
          <a:lstStyle>
            <a:defPPr>
              <a:defRPr lang="fr-FR"/>
            </a:defPPr>
            <a:lvl1pPr marL="0" algn="l" defTabSz="914400" rtl="0" eaLnBrk="1" latinLnBrk="0" hangingPunct="1">
              <a:defRPr lang="fr-FR" sz="1000" kern="1200" dirty="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fr-FR" dirty="0">
                <a:latin typeface="+mn-lt"/>
              </a:rPr>
              <a:t>Instructions Template LA JANAIS</a:t>
            </a:r>
          </a:p>
        </p:txBody>
      </p:sp>
      <p:graphicFrame>
        <p:nvGraphicFramePr>
          <p:cNvPr id="7" name="Graphique 6">
            <a:extLst>
              <a:ext uri="{FF2B5EF4-FFF2-40B4-BE49-F238E27FC236}">
                <a16:creationId xmlns:a16="http://schemas.microsoft.com/office/drawing/2014/main" id="{4ABAE2A9-B787-A8F4-8464-60B3FD934911}"/>
              </a:ext>
            </a:extLst>
          </p:cNvPr>
          <p:cNvGraphicFramePr/>
          <p:nvPr>
            <p:extLst>
              <p:ext uri="{D42A27DB-BD31-4B8C-83A1-F6EECF244321}">
                <p14:modId xmlns:p14="http://schemas.microsoft.com/office/powerpoint/2010/main" val="2341684290"/>
              </p:ext>
            </p:extLst>
          </p:nvPr>
        </p:nvGraphicFramePr>
        <p:xfrm>
          <a:off x="8269473" y="2342844"/>
          <a:ext cx="3477426" cy="2802647"/>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Groupe 4">
            <a:extLst>
              <a:ext uri="{FF2B5EF4-FFF2-40B4-BE49-F238E27FC236}">
                <a16:creationId xmlns:a16="http://schemas.microsoft.com/office/drawing/2014/main" id="{FB82389D-5561-F62A-D46E-591431E7152D}"/>
              </a:ext>
            </a:extLst>
          </p:cNvPr>
          <p:cNvGrpSpPr/>
          <p:nvPr/>
        </p:nvGrpSpPr>
        <p:grpSpPr>
          <a:xfrm>
            <a:off x="6172199" y="2256541"/>
            <a:ext cx="1806031" cy="4147902"/>
            <a:chOff x="6172199" y="2256541"/>
            <a:chExt cx="1806031" cy="4147902"/>
          </a:xfrm>
        </p:grpSpPr>
        <p:pic>
          <p:nvPicPr>
            <p:cNvPr id="6" name="Picture 6" descr="Graphical user interface, application, PowerPoint&#10;&#10;Description automatically generated">
              <a:extLst>
                <a:ext uri="{FF2B5EF4-FFF2-40B4-BE49-F238E27FC236}">
                  <a16:creationId xmlns:a16="http://schemas.microsoft.com/office/drawing/2014/main" id="{67CB6DE3-7B30-AF98-AAEF-0642C64EFFB6}"/>
                </a:ext>
              </a:extLst>
            </p:cNvPr>
            <p:cNvPicPr>
              <a:picLocks noChangeAspect="1"/>
            </p:cNvPicPr>
            <p:nvPr/>
          </p:nvPicPr>
          <p:blipFill rotWithShape="1">
            <a:blip r:embed="rId4"/>
            <a:srcRect l="32193" t="11411" r="54248" b="33221"/>
            <a:stretch/>
          </p:blipFill>
          <p:spPr>
            <a:xfrm>
              <a:off x="6172199" y="2256541"/>
              <a:ext cx="1806031" cy="4147902"/>
            </a:xfrm>
            <a:prstGeom prst="roundRect">
              <a:avLst>
                <a:gd name="adj" fmla="val 2618"/>
              </a:avLst>
            </a:prstGeom>
          </p:spPr>
        </p:pic>
        <p:sp>
          <p:nvSpPr>
            <p:cNvPr id="8" name="Rectangle 7">
              <a:extLst>
                <a:ext uri="{FF2B5EF4-FFF2-40B4-BE49-F238E27FC236}">
                  <a16:creationId xmlns:a16="http://schemas.microsoft.com/office/drawing/2014/main" id="{41366ED3-46BD-6DA1-A506-2A75756044F2}"/>
                </a:ext>
              </a:extLst>
            </p:cNvPr>
            <p:cNvSpPr/>
            <p:nvPr/>
          </p:nvSpPr>
          <p:spPr>
            <a:xfrm>
              <a:off x="6195060" y="2837906"/>
              <a:ext cx="1756954" cy="9993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grpSp>
      <p:grpSp>
        <p:nvGrpSpPr>
          <p:cNvPr id="9" name="Groupe 8">
            <a:extLst>
              <a:ext uri="{FF2B5EF4-FFF2-40B4-BE49-F238E27FC236}">
                <a16:creationId xmlns:a16="http://schemas.microsoft.com/office/drawing/2014/main" id="{AF469570-56A7-FF59-E22E-BF9823B0F2C2}"/>
              </a:ext>
            </a:extLst>
          </p:cNvPr>
          <p:cNvGrpSpPr/>
          <p:nvPr/>
        </p:nvGrpSpPr>
        <p:grpSpPr>
          <a:xfrm>
            <a:off x="6221185" y="2860765"/>
            <a:ext cx="1714140" cy="943432"/>
            <a:chOff x="6221185" y="2860765"/>
            <a:chExt cx="1714140" cy="943432"/>
          </a:xfrm>
        </p:grpSpPr>
        <p:sp>
          <p:nvSpPr>
            <p:cNvPr id="13" name="Rectangle 12">
              <a:extLst>
                <a:ext uri="{FF2B5EF4-FFF2-40B4-BE49-F238E27FC236}">
                  <a16:creationId xmlns:a16="http://schemas.microsoft.com/office/drawing/2014/main" id="{E6C2A8E5-DF39-0B81-C1BC-916E41BDD35D}"/>
                </a:ext>
              </a:extLst>
            </p:cNvPr>
            <p:cNvSpPr>
              <a:spLocks noChangeAspect="1"/>
            </p:cNvSpPr>
            <p:nvPr/>
          </p:nvSpPr>
          <p:spPr>
            <a:xfrm>
              <a:off x="6746965" y="2860765"/>
              <a:ext cx="136800" cy="136800"/>
            </a:xfrm>
            <a:prstGeom prst="rect">
              <a:avLst/>
            </a:prstGeom>
            <a:solidFill>
              <a:schemeClr val="tx2"/>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4" name="Rectangle 13">
              <a:extLst>
                <a:ext uri="{FF2B5EF4-FFF2-40B4-BE49-F238E27FC236}">
                  <a16:creationId xmlns:a16="http://schemas.microsoft.com/office/drawing/2014/main" id="{01113AC4-28C0-C987-2876-D554B901000F}"/>
                </a:ext>
              </a:extLst>
            </p:cNvPr>
            <p:cNvSpPr>
              <a:spLocks noChangeAspect="1"/>
            </p:cNvSpPr>
            <p:nvPr/>
          </p:nvSpPr>
          <p:spPr>
            <a:xfrm>
              <a:off x="6746965" y="3128554"/>
              <a:ext cx="136800" cy="136800"/>
            </a:xfrm>
            <a:prstGeom prst="rect">
              <a:avLst/>
            </a:prstGeom>
            <a:solidFill>
              <a:schemeClr val="tx2">
                <a:lumMod val="20000"/>
                <a:lumOff val="8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5" name="Rectangle 14">
              <a:extLst>
                <a:ext uri="{FF2B5EF4-FFF2-40B4-BE49-F238E27FC236}">
                  <a16:creationId xmlns:a16="http://schemas.microsoft.com/office/drawing/2014/main" id="{CF0D365E-9E91-2C17-9575-D119D9520FE9}"/>
                </a:ext>
              </a:extLst>
            </p:cNvPr>
            <p:cNvSpPr>
              <a:spLocks noChangeAspect="1"/>
            </p:cNvSpPr>
            <p:nvPr/>
          </p:nvSpPr>
          <p:spPr>
            <a:xfrm>
              <a:off x="6746965" y="3667397"/>
              <a:ext cx="136800" cy="136800"/>
            </a:xfrm>
            <a:prstGeom prst="rect">
              <a:avLst/>
            </a:prstGeom>
            <a:solidFill>
              <a:schemeClr val="tx2">
                <a:lumMod val="5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6" name="Rectangle 15">
              <a:extLst>
                <a:ext uri="{FF2B5EF4-FFF2-40B4-BE49-F238E27FC236}">
                  <a16:creationId xmlns:a16="http://schemas.microsoft.com/office/drawing/2014/main" id="{827944F9-DBD1-6703-3AAF-C2A2CF240A7D}"/>
                </a:ext>
              </a:extLst>
            </p:cNvPr>
            <p:cNvSpPr>
              <a:spLocks noChangeAspect="1"/>
            </p:cNvSpPr>
            <p:nvPr/>
          </p:nvSpPr>
          <p:spPr>
            <a:xfrm>
              <a:off x="6746965" y="3532687"/>
              <a:ext cx="136800" cy="136800"/>
            </a:xfrm>
            <a:prstGeom prst="rect">
              <a:avLst/>
            </a:prstGeom>
            <a:solidFill>
              <a:schemeClr val="tx2">
                <a:lumMod val="7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7" name="Rectangle 16">
              <a:extLst>
                <a:ext uri="{FF2B5EF4-FFF2-40B4-BE49-F238E27FC236}">
                  <a16:creationId xmlns:a16="http://schemas.microsoft.com/office/drawing/2014/main" id="{02D0E660-C3A0-41CB-3880-C634594C8F34}"/>
                </a:ext>
              </a:extLst>
            </p:cNvPr>
            <p:cNvSpPr>
              <a:spLocks noChangeAspect="1"/>
            </p:cNvSpPr>
            <p:nvPr/>
          </p:nvSpPr>
          <p:spPr>
            <a:xfrm>
              <a:off x="6746965" y="3397976"/>
              <a:ext cx="136800" cy="136800"/>
            </a:xfrm>
            <a:prstGeom prst="rect">
              <a:avLst/>
            </a:prstGeom>
            <a:solidFill>
              <a:schemeClr val="tx2">
                <a:lumMod val="60000"/>
                <a:lumOff val="4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8" name="Rectangle 17">
              <a:extLst>
                <a:ext uri="{FF2B5EF4-FFF2-40B4-BE49-F238E27FC236}">
                  <a16:creationId xmlns:a16="http://schemas.microsoft.com/office/drawing/2014/main" id="{AE6D32AA-0A57-766D-83A1-DD21A2940D4E}"/>
                </a:ext>
              </a:extLst>
            </p:cNvPr>
            <p:cNvSpPr>
              <a:spLocks noChangeAspect="1"/>
            </p:cNvSpPr>
            <p:nvPr/>
          </p:nvSpPr>
          <p:spPr>
            <a:xfrm>
              <a:off x="6746965" y="3263265"/>
              <a:ext cx="136800" cy="136800"/>
            </a:xfrm>
            <a:prstGeom prst="rect">
              <a:avLst/>
            </a:prstGeom>
            <a:solidFill>
              <a:schemeClr val="tx2">
                <a:lumMod val="40000"/>
                <a:lumOff val="6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9" name="Rectangle 18">
              <a:extLst>
                <a:ext uri="{FF2B5EF4-FFF2-40B4-BE49-F238E27FC236}">
                  <a16:creationId xmlns:a16="http://schemas.microsoft.com/office/drawing/2014/main" id="{02DC2A28-7127-8EB8-0330-212580F0BB9F}"/>
                </a:ext>
              </a:extLst>
            </p:cNvPr>
            <p:cNvSpPr>
              <a:spLocks noChangeAspect="1"/>
            </p:cNvSpPr>
            <p:nvPr/>
          </p:nvSpPr>
          <p:spPr>
            <a:xfrm>
              <a:off x="6922225" y="2860765"/>
              <a:ext cx="136800" cy="136800"/>
            </a:xfrm>
            <a:prstGeom prst="rect">
              <a:avLst/>
            </a:prstGeom>
            <a:solidFill>
              <a:schemeClr val="accent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20" name="Rectangle 19">
              <a:extLst>
                <a:ext uri="{FF2B5EF4-FFF2-40B4-BE49-F238E27FC236}">
                  <a16:creationId xmlns:a16="http://schemas.microsoft.com/office/drawing/2014/main" id="{FC6A2ADA-4DC0-4395-88F4-E03C0A5FE580}"/>
                </a:ext>
              </a:extLst>
            </p:cNvPr>
            <p:cNvSpPr>
              <a:spLocks noChangeAspect="1"/>
            </p:cNvSpPr>
            <p:nvPr/>
          </p:nvSpPr>
          <p:spPr>
            <a:xfrm>
              <a:off x="6922225" y="3128554"/>
              <a:ext cx="136800" cy="136800"/>
            </a:xfrm>
            <a:prstGeom prst="rect">
              <a:avLst/>
            </a:prstGeom>
            <a:solidFill>
              <a:schemeClr val="accent1">
                <a:lumMod val="20000"/>
                <a:lumOff val="8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21" name="Rectangle 20">
              <a:extLst>
                <a:ext uri="{FF2B5EF4-FFF2-40B4-BE49-F238E27FC236}">
                  <a16:creationId xmlns:a16="http://schemas.microsoft.com/office/drawing/2014/main" id="{59AC0807-32E1-B966-EEAC-7CA7C4937B9A}"/>
                </a:ext>
              </a:extLst>
            </p:cNvPr>
            <p:cNvSpPr>
              <a:spLocks noChangeAspect="1"/>
            </p:cNvSpPr>
            <p:nvPr/>
          </p:nvSpPr>
          <p:spPr>
            <a:xfrm>
              <a:off x="6922225" y="3667397"/>
              <a:ext cx="136800" cy="136800"/>
            </a:xfrm>
            <a:prstGeom prst="rect">
              <a:avLst/>
            </a:prstGeom>
            <a:solidFill>
              <a:schemeClr val="accent1">
                <a:lumMod val="5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22" name="Rectangle 21">
              <a:extLst>
                <a:ext uri="{FF2B5EF4-FFF2-40B4-BE49-F238E27FC236}">
                  <a16:creationId xmlns:a16="http://schemas.microsoft.com/office/drawing/2014/main" id="{E7E21409-32A5-28F2-6843-A2134DF2D1BE}"/>
                </a:ext>
              </a:extLst>
            </p:cNvPr>
            <p:cNvSpPr>
              <a:spLocks noChangeAspect="1"/>
            </p:cNvSpPr>
            <p:nvPr/>
          </p:nvSpPr>
          <p:spPr>
            <a:xfrm>
              <a:off x="6922225" y="3532687"/>
              <a:ext cx="136800" cy="136800"/>
            </a:xfrm>
            <a:prstGeom prst="rect">
              <a:avLst/>
            </a:prstGeom>
            <a:solidFill>
              <a:schemeClr val="accent1">
                <a:lumMod val="7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23" name="Rectangle 22">
              <a:extLst>
                <a:ext uri="{FF2B5EF4-FFF2-40B4-BE49-F238E27FC236}">
                  <a16:creationId xmlns:a16="http://schemas.microsoft.com/office/drawing/2014/main" id="{F2EEF6E7-A0AE-BBC5-47E5-7D0B9453BDFB}"/>
                </a:ext>
              </a:extLst>
            </p:cNvPr>
            <p:cNvSpPr>
              <a:spLocks noChangeAspect="1"/>
            </p:cNvSpPr>
            <p:nvPr/>
          </p:nvSpPr>
          <p:spPr>
            <a:xfrm>
              <a:off x="6922225" y="3397976"/>
              <a:ext cx="136800" cy="136800"/>
            </a:xfrm>
            <a:prstGeom prst="rect">
              <a:avLst/>
            </a:prstGeom>
            <a:solidFill>
              <a:schemeClr val="accent1">
                <a:lumMod val="60000"/>
                <a:lumOff val="4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25" name="Rectangle 24">
              <a:extLst>
                <a:ext uri="{FF2B5EF4-FFF2-40B4-BE49-F238E27FC236}">
                  <a16:creationId xmlns:a16="http://schemas.microsoft.com/office/drawing/2014/main" id="{1D073FFE-2343-DBCF-CF80-7128240EFAF3}"/>
                </a:ext>
              </a:extLst>
            </p:cNvPr>
            <p:cNvSpPr>
              <a:spLocks noChangeAspect="1"/>
            </p:cNvSpPr>
            <p:nvPr/>
          </p:nvSpPr>
          <p:spPr>
            <a:xfrm>
              <a:off x="6922225" y="3263265"/>
              <a:ext cx="136800" cy="136800"/>
            </a:xfrm>
            <a:prstGeom prst="rect">
              <a:avLst/>
            </a:prstGeom>
            <a:solidFill>
              <a:schemeClr val="accent1">
                <a:lumMod val="40000"/>
                <a:lumOff val="6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26" name="Rectangle 25">
              <a:extLst>
                <a:ext uri="{FF2B5EF4-FFF2-40B4-BE49-F238E27FC236}">
                  <a16:creationId xmlns:a16="http://schemas.microsoft.com/office/drawing/2014/main" id="{F32DAB0B-DFD9-A718-14C6-C5822A9A981E}"/>
                </a:ext>
              </a:extLst>
            </p:cNvPr>
            <p:cNvSpPr>
              <a:spLocks noChangeAspect="1"/>
            </p:cNvSpPr>
            <p:nvPr/>
          </p:nvSpPr>
          <p:spPr>
            <a:xfrm>
              <a:off x="7097485" y="2860765"/>
              <a:ext cx="136800" cy="136800"/>
            </a:xfrm>
            <a:prstGeom prst="rect">
              <a:avLst/>
            </a:prstGeom>
            <a:solidFill>
              <a:schemeClr val="accent2"/>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28" name="Rectangle 27">
              <a:extLst>
                <a:ext uri="{FF2B5EF4-FFF2-40B4-BE49-F238E27FC236}">
                  <a16:creationId xmlns:a16="http://schemas.microsoft.com/office/drawing/2014/main" id="{7CD2E9DC-8AA7-DAC7-62DE-FBC3BBDF2FFE}"/>
                </a:ext>
              </a:extLst>
            </p:cNvPr>
            <p:cNvSpPr>
              <a:spLocks noChangeAspect="1"/>
            </p:cNvSpPr>
            <p:nvPr/>
          </p:nvSpPr>
          <p:spPr>
            <a:xfrm>
              <a:off x="7097485" y="3128554"/>
              <a:ext cx="136800" cy="136800"/>
            </a:xfrm>
            <a:prstGeom prst="rect">
              <a:avLst/>
            </a:prstGeom>
            <a:solidFill>
              <a:schemeClr val="accent2">
                <a:lumMod val="20000"/>
                <a:lumOff val="8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29" name="Rectangle 28">
              <a:extLst>
                <a:ext uri="{FF2B5EF4-FFF2-40B4-BE49-F238E27FC236}">
                  <a16:creationId xmlns:a16="http://schemas.microsoft.com/office/drawing/2014/main" id="{C8A607E8-11D5-7F30-A99D-531AE6AD371E}"/>
                </a:ext>
              </a:extLst>
            </p:cNvPr>
            <p:cNvSpPr>
              <a:spLocks noChangeAspect="1"/>
            </p:cNvSpPr>
            <p:nvPr/>
          </p:nvSpPr>
          <p:spPr>
            <a:xfrm>
              <a:off x="7097485" y="3667397"/>
              <a:ext cx="136800" cy="136800"/>
            </a:xfrm>
            <a:prstGeom prst="rect">
              <a:avLst/>
            </a:prstGeom>
            <a:solidFill>
              <a:schemeClr val="accent2">
                <a:lumMod val="5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30" name="Rectangle 29">
              <a:extLst>
                <a:ext uri="{FF2B5EF4-FFF2-40B4-BE49-F238E27FC236}">
                  <a16:creationId xmlns:a16="http://schemas.microsoft.com/office/drawing/2014/main" id="{DCAB63E3-50F8-3E5F-801F-248402CCCCE7}"/>
                </a:ext>
              </a:extLst>
            </p:cNvPr>
            <p:cNvSpPr>
              <a:spLocks noChangeAspect="1"/>
            </p:cNvSpPr>
            <p:nvPr/>
          </p:nvSpPr>
          <p:spPr>
            <a:xfrm>
              <a:off x="7097485" y="3532687"/>
              <a:ext cx="136800" cy="136800"/>
            </a:xfrm>
            <a:prstGeom prst="rect">
              <a:avLst/>
            </a:prstGeom>
            <a:solidFill>
              <a:schemeClr val="accent2">
                <a:lumMod val="7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31" name="Rectangle 30">
              <a:extLst>
                <a:ext uri="{FF2B5EF4-FFF2-40B4-BE49-F238E27FC236}">
                  <a16:creationId xmlns:a16="http://schemas.microsoft.com/office/drawing/2014/main" id="{AB628A4D-A5C5-0AD4-D22C-89DB00583F25}"/>
                </a:ext>
              </a:extLst>
            </p:cNvPr>
            <p:cNvSpPr>
              <a:spLocks noChangeAspect="1"/>
            </p:cNvSpPr>
            <p:nvPr/>
          </p:nvSpPr>
          <p:spPr>
            <a:xfrm>
              <a:off x="7097485" y="3397976"/>
              <a:ext cx="136800" cy="136800"/>
            </a:xfrm>
            <a:prstGeom prst="rect">
              <a:avLst/>
            </a:prstGeom>
            <a:solidFill>
              <a:schemeClr val="accent2">
                <a:lumMod val="60000"/>
                <a:lumOff val="4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32" name="Rectangle 31">
              <a:extLst>
                <a:ext uri="{FF2B5EF4-FFF2-40B4-BE49-F238E27FC236}">
                  <a16:creationId xmlns:a16="http://schemas.microsoft.com/office/drawing/2014/main" id="{B9E46624-B228-4BFE-08B1-BCDAA1EC7960}"/>
                </a:ext>
              </a:extLst>
            </p:cNvPr>
            <p:cNvSpPr>
              <a:spLocks noChangeAspect="1"/>
            </p:cNvSpPr>
            <p:nvPr/>
          </p:nvSpPr>
          <p:spPr>
            <a:xfrm>
              <a:off x="7097485" y="3263265"/>
              <a:ext cx="136800" cy="136800"/>
            </a:xfrm>
            <a:prstGeom prst="rect">
              <a:avLst/>
            </a:prstGeom>
            <a:solidFill>
              <a:schemeClr val="accent2">
                <a:lumMod val="40000"/>
                <a:lumOff val="6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33" name="Rectangle 32">
              <a:extLst>
                <a:ext uri="{FF2B5EF4-FFF2-40B4-BE49-F238E27FC236}">
                  <a16:creationId xmlns:a16="http://schemas.microsoft.com/office/drawing/2014/main" id="{B317A531-3B95-DD59-5B00-DBB00DBE1EF0}"/>
                </a:ext>
              </a:extLst>
            </p:cNvPr>
            <p:cNvSpPr>
              <a:spLocks noChangeAspect="1"/>
            </p:cNvSpPr>
            <p:nvPr/>
          </p:nvSpPr>
          <p:spPr>
            <a:xfrm>
              <a:off x="7272745" y="2860765"/>
              <a:ext cx="136800" cy="136800"/>
            </a:xfrm>
            <a:prstGeom prst="rect">
              <a:avLst/>
            </a:prstGeom>
            <a:solidFill>
              <a:schemeClr val="accent3"/>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34" name="Rectangle 33">
              <a:extLst>
                <a:ext uri="{FF2B5EF4-FFF2-40B4-BE49-F238E27FC236}">
                  <a16:creationId xmlns:a16="http://schemas.microsoft.com/office/drawing/2014/main" id="{885CE943-C55B-A93A-A911-ED31F6936308}"/>
                </a:ext>
              </a:extLst>
            </p:cNvPr>
            <p:cNvSpPr>
              <a:spLocks noChangeAspect="1"/>
            </p:cNvSpPr>
            <p:nvPr/>
          </p:nvSpPr>
          <p:spPr>
            <a:xfrm>
              <a:off x="7272745" y="3128554"/>
              <a:ext cx="136800" cy="136800"/>
            </a:xfrm>
            <a:prstGeom prst="rect">
              <a:avLst/>
            </a:prstGeom>
            <a:solidFill>
              <a:schemeClr val="accent3">
                <a:lumMod val="20000"/>
                <a:lumOff val="8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35" name="Rectangle 34">
              <a:extLst>
                <a:ext uri="{FF2B5EF4-FFF2-40B4-BE49-F238E27FC236}">
                  <a16:creationId xmlns:a16="http://schemas.microsoft.com/office/drawing/2014/main" id="{2D168EC7-4034-1B89-7002-746793CD40F9}"/>
                </a:ext>
              </a:extLst>
            </p:cNvPr>
            <p:cNvSpPr>
              <a:spLocks noChangeAspect="1"/>
            </p:cNvSpPr>
            <p:nvPr/>
          </p:nvSpPr>
          <p:spPr>
            <a:xfrm>
              <a:off x="7272745" y="3667397"/>
              <a:ext cx="136800" cy="136800"/>
            </a:xfrm>
            <a:prstGeom prst="rect">
              <a:avLst/>
            </a:prstGeom>
            <a:solidFill>
              <a:schemeClr val="accent3">
                <a:lumMod val="5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36" name="Rectangle 35">
              <a:extLst>
                <a:ext uri="{FF2B5EF4-FFF2-40B4-BE49-F238E27FC236}">
                  <a16:creationId xmlns:a16="http://schemas.microsoft.com/office/drawing/2014/main" id="{38E52F1B-5A2C-EA30-17A7-753B5DAA71B4}"/>
                </a:ext>
              </a:extLst>
            </p:cNvPr>
            <p:cNvSpPr>
              <a:spLocks noChangeAspect="1"/>
            </p:cNvSpPr>
            <p:nvPr/>
          </p:nvSpPr>
          <p:spPr>
            <a:xfrm>
              <a:off x="7272745" y="3532687"/>
              <a:ext cx="136800" cy="136800"/>
            </a:xfrm>
            <a:prstGeom prst="rect">
              <a:avLst/>
            </a:prstGeom>
            <a:solidFill>
              <a:schemeClr val="accent3">
                <a:lumMod val="7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37" name="Rectangle 36">
              <a:extLst>
                <a:ext uri="{FF2B5EF4-FFF2-40B4-BE49-F238E27FC236}">
                  <a16:creationId xmlns:a16="http://schemas.microsoft.com/office/drawing/2014/main" id="{DE176601-0CDB-CB16-6DE4-831AC4F3607B}"/>
                </a:ext>
              </a:extLst>
            </p:cNvPr>
            <p:cNvSpPr>
              <a:spLocks noChangeAspect="1"/>
            </p:cNvSpPr>
            <p:nvPr/>
          </p:nvSpPr>
          <p:spPr>
            <a:xfrm>
              <a:off x="7272745" y="3397976"/>
              <a:ext cx="136800" cy="136800"/>
            </a:xfrm>
            <a:prstGeom prst="rect">
              <a:avLst/>
            </a:prstGeom>
            <a:solidFill>
              <a:schemeClr val="accent3">
                <a:lumMod val="60000"/>
                <a:lumOff val="4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38" name="Rectangle 37">
              <a:extLst>
                <a:ext uri="{FF2B5EF4-FFF2-40B4-BE49-F238E27FC236}">
                  <a16:creationId xmlns:a16="http://schemas.microsoft.com/office/drawing/2014/main" id="{5FC85823-14F5-2A79-A134-F4ED73844A9E}"/>
                </a:ext>
              </a:extLst>
            </p:cNvPr>
            <p:cNvSpPr>
              <a:spLocks noChangeAspect="1"/>
            </p:cNvSpPr>
            <p:nvPr/>
          </p:nvSpPr>
          <p:spPr>
            <a:xfrm>
              <a:off x="7272745" y="3263265"/>
              <a:ext cx="136800" cy="136800"/>
            </a:xfrm>
            <a:prstGeom prst="rect">
              <a:avLst/>
            </a:prstGeom>
            <a:solidFill>
              <a:schemeClr val="accent3">
                <a:lumMod val="40000"/>
                <a:lumOff val="6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39" name="Rectangle 38">
              <a:extLst>
                <a:ext uri="{FF2B5EF4-FFF2-40B4-BE49-F238E27FC236}">
                  <a16:creationId xmlns:a16="http://schemas.microsoft.com/office/drawing/2014/main" id="{8102F928-B64E-50F4-E1F4-E7E8CE538089}"/>
                </a:ext>
              </a:extLst>
            </p:cNvPr>
            <p:cNvSpPr>
              <a:spLocks noChangeAspect="1"/>
            </p:cNvSpPr>
            <p:nvPr/>
          </p:nvSpPr>
          <p:spPr>
            <a:xfrm>
              <a:off x="7448005" y="2860765"/>
              <a:ext cx="136800" cy="136800"/>
            </a:xfrm>
            <a:prstGeom prst="rect">
              <a:avLst/>
            </a:prstGeom>
            <a:solidFill>
              <a:schemeClr val="accent4"/>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40" name="Rectangle 39">
              <a:extLst>
                <a:ext uri="{FF2B5EF4-FFF2-40B4-BE49-F238E27FC236}">
                  <a16:creationId xmlns:a16="http://schemas.microsoft.com/office/drawing/2014/main" id="{FAD9088E-BB94-1B06-7274-CE04F1398641}"/>
                </a:ext>
              </a:extLst>
            </p:cNvPr>
            <p:cNvSpPr>
              <a:spLocks noChangeAspect="1"/>
            </p:cNvSpPr>
            <p:nvPr/>
          </p:nvSpPr>
          <p:spPr>
            <a:xfrm>
              <a:off x="7448005" y="3128554"/>
              <a:ext cx="136800" cy="136800"/>
            </a:xfrm>
            <a:prstGeom prst="rect">
              <a:avLst/>
            </a:prstGeom>
            <a:solidFill>
              <a:schemeClr val="accent4">
                <a:lumMod val="20000"/>
                <a:lumOff val="8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41" name="Rectangle 40">
              <a:extLst>
                <a:ext uri="{FF2B5EF4-FFF2-40B4-BE49-F238E27FC236}">
                  <a16:creationId xmlns:a16="http://schemas.microsoft.com/office/drawing/2014/main" id="{B9C05D22-29DD-8B26-734C-88417A94784D}"/>
                </a:ext>
              </a:extLst>
            </p:cNvPr>
            <p:cNvSpPr>
              <a:spLocks noChangeAspect="1"/>
            </p:cNvSpPr>
            <p:nvPr/>
          </p:nvSpPr>
          <p:spPr>
            <a:xfrm>
              <a:off x="7448005" y="3667397"/>
              <a:ext cx="136800" cy="136800"/>
            </a:xfrm>
            <a:prstGeom prst="rect">
              <a:avLst/>
            </a:prstGeom>
            <a:solidFill>
              <a:schemeClr val="accent4">
                <a:lumMod val="5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42" name="Rectangle 41">
              <a:extLst>
                <a:ext uri="{FF2B5EF4-FFF2-40B4-BE49-F238E27FC236}">
                  <a16:creationId xmlns:a16="http://schemas.microsoft.com/office/drawing/2014/main" id="{E3EF799E-4694-3B44-75E3-B3B109DDDA55}"/>
                </a:ext>
              </a:extLst>
            </p:cNvPr>
            <p:cNvSpPr>
              <a:spLocks noChangeAspect="1"/>
            </p:cNvSpPr>
            <p:nvPr/>
          </p:nvSpPr>
          <p:spPr>
            <a:xfrm>
              <a:off x="7448005" y="3532687"/>
              <a:ext cx="136800" cy="136800"/>
            </a:xfrm>
            <a:prstGeom prst="rect">
              <a:avLst/>
            </a:prstGeom>
            <a:solidFill>
              <a:schemeClr val="accent4">
                <a:lumMod val="7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43" name="Rectangle 42">
              <a:extLst>
                <a:ext uri="{FF2B5EF4-FFF2-40B4-BE49-F238E27FC236}">
                  <a16:creationId xmlns:a16="http://schemas.microsoft.com/office/drawing/2014/main" id="{14ADEA97-06B5-2B96-B8F9-926AC5A545D7}"/>
                </a:ext>
              </a:extLst>
            </p:cNvPr>
            <p:cNvSpPr>
              <a:spLocks noChangeAspect="1"/>
            </p:cNvSpPr>
            <p:nvPr/>
          </p:nvSpPr>
          <p:spPr>
            <a:xfrm>
              <a:off x="7448005" y="3397976"/>
              <a:ext cx="136800" cy="136800"/>
            </a:xfrm>
            <a:prstGeom prst="rect">
              <a:avLst/>
            </a:prstGeom>
            <a:solidFill>
              <a:schemeClr val="accent4">
                <a:lumMod val="60000"/>
                <a:lumOff val="4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44" name="Rectangle 43">
              <a:extLst>
                <a:ext uri="{FF2B5EF4-FFF2-40B4-BE49-F238E27FC236}">
                  <a16:creationId xmlns:a16="http://schemas.microsoft.com/office/drawing/2014/main" id="{B81E1A1F-E9C9-D273-5AB7-3B207850742E}"/>
                </a:ext>
              </a:extLst>
            </p:cNvPr>
            <p:cNvSpPr>
              <a:spLocks noChangeAspect="1"/>
            </p:cNvSpPr>
            <p:nvPr/>
          </p:nvSpPr>
          <p:spPr>
            <a:xfrm>
              <a:off x="7448005" y="3263265"/>
              <a:ext cx="136800" cy="136800"/>
            </a:xfrm>
            <a:prstGeom prst="rect">
              <a:avLst/>
            </a:prstGeom>
            <a:solidFill>
              <a:schemeClr val="accent4">
                <a:lumMod val="40000"/>
                <a:lumOff val="6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45" name="Rectangle 44">
              <a:extLst>
                <a:ext uri="{FF2B5EF4-FFF2-40B4-BE49-F238E27FC236}">
                  <a16:creationId xmlns:a16="http://schemas.microsoft.com/office/drawing/2014/main" id="{49F351D6-EC32-B944-C8BE-6BAEDA9ADFA1}"/>
                </a:ext>
              </a:extLst>
            </p:cNvPr>
            <p:cNvSpPr>
              <a:spLocks noChangeAspect="1"/>
            </p:cNvSpPr>
            <p:nvPr/>
          </p:nvSpPr>
          <p:spPr>
            <a:xfrm>
              <a:off x="7623265" y="2860765"/>
              <a:ext cx="136800" cy="136800"/>
            </a:xfrm>
            <a:prstGeom prst="rect">
              <a:avLst/>
            </a:prstGeom>
            <a:solidFill>
              <a:schemeClr val="accent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47" name="Rectangle 46">
              <a:extLst>
                <a:ext uri="{FF2B5EF4-FFF2-40B4-BE49-F238E27FC236}">
                  <a16:creationId xmlns:a16="http://schemas.microsoft.com/office/drawing/2014/main" id="{3B1BB2B5-A258-C6D1-F1D4-2ECCFFC795E4}"/>
                </a:ext>
              </a:extLst>
            </p:cNvPr>
            <p:cNvSpPr>
              <a:spLocks noChangeAspect="1"/>
            </p:cNvSpPr>
            <p:nvPr/>
          </p:nvSpPr>
          <p:spPr>
            <a:xfrm>
              <a:off x="7623265" y="3128554"/>
              <a:ext cx="136800" cy="136800"/>
            </a:xfrm>
            <a:prstGeom prst="rect">
              <a:avLst/>
            </a:prstGeom>
            <a:solidFill>
              <a:schemeClr val="accent5">
                <a:lumMod val="20000"/>
                <a:lumOff val="8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49" name="Rectangle 48">
              <a:extLst>
                <a:ext uri="{FF2B5EF4-FFF2-40B4-BE49-F238E27FC236}">
                  <a16:creationId xmlns:a16="http://schemas.microsoft.com/office/drawing/2014/main" id="{2B28C9CA-AFBA-6EC2-6C7D-F224B6ECC466}"/>
                </a:ext>
              </a:extLst>
            </p:cNvPr>
            <p:cNvSpPr>
              <a:spLocks noChangeAspect="1"/>
            </p:cNvSpPr>
            <p:nvPr/>
          </p:nvSpPr>
          <p:spPr>
            <a:xfrm>
              <a:off x="7623265" y="3667397"/>
              <a:ext cx="136800" cy="136800"/>
            </a:xfrm>
            <a:prstGeom prst="rect">
              <a:avLst/>
            </a:prstGeom>
            <a:solidFill>
              <a:schemeClr val="accent5">
                <a:lumMod val="5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50" name="Rectangle 49">
              <a:extLst>
                <a:ext uri="{FF2B5EF4-FFF2-40B4-BE49-F238E27FC236}">
                  <a16:creationId xmlns:a16="http://schemas.microsoft.com/office/drawing/2014/main" id="{87A23E6D-BED2-5362-267E-E217A1FD06DF}"/>
                </a:ext>
              </a:extLst>
            </p:cNvPr>
            <p:cNvSpPr>
              <a:spLocks noChangeAspect="1"/>
            </p:cNvSpPr>
            <p:nvPr/>
          </p:nvSpPr>
          <p:spPr>
            <a:xfrm>
              <a:off x="7623265" y="3532687"/>
              <a:ext cx="136800" cy="136800"/>
            </a:xfrm>
            <a:prstGeom prst="rect">
              <a:avLst/>
            </a:prstGeom>
            <a:solidFill>
              <a:schemeClr val="accent5">
                <a:lumMod val="7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51" name="Rectangle 50">
              <a:extLst>
                <a:ext uri="{FF2B5EF4-FFF2-40B4-BE49-F238E27FC236}">
                  <a16:creationId xmlns:a16="http://schemas.microsoft.com/office/drawing/2014/main" id="{564CB443-849F-73C3-6D4C-A8926F0E12DB}"/>
                </a:ext>
              </a:extLst>
            </p:cNvPr>
            <p:cNvSpPr>
              <a:spLocks noChangeAspect="1"/>
            </p:cNvSpPr>
            <p:nvPr/>
          </p:nvSpPr>
          <p:spPr>
            <a:xfrm>
              <a:off x="7623265" y="3397976"/>
              <a:ext cx="136800" cy="136800"/>
            </a:xfrm>
            <a:prstGeom prst="rect">
              <a:avLst/>
            </a:prstGeom>
            <a:solidFill>
              <a:schemeClr val="accent5">
                <a:lumMod val="60000"/>
                <a:lumOff val="4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52" name="Rectangle 51">
              <a:extLst>
                <a:ext uri="{FF2B5EF4-FFF2-40B4-BE49-F238E27FC236}">
                  <a16:creationId xmlns:a16="http://schemas.microsoft.com/office/drawing/2014/main" id="{F3EC3D95-0F0A-AE00-C70D-65AFDB8E7AF8}"/>
                </a:ext>
              </a:extLst>
            </p:cNvPr>
            <p:cNvSpPr>
              <a:spLocks noChangeAspect="1"/>
            </p:cNvSpPr>
            <p:nvPr/>
          </p:nvSpPr>
          <p:spPr>
            <a:xfrm>
              <a:off x="7623265" y="3263265"/>
              <a:ext cx="136800" cy="136800"/>
            </a:xfrm>
            <a:prstGeom prst="rect">
              <a:avLst/>
            </a:prstGeom>
            <a:solidFill>
              <a:schemeClr val="accent5">
                <a:lumMod val="40000"/>
                <a:lumOff val="6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53" name="Rectangle 52">
              <a:extLst>
                <a:ext uri="{FF2B5EF4-FFF2-40B4-BE49-F238E27FC236}">
                  <a16:creationId xmlns:a16="http://schemas.microsoft.com/office/drawing/2014/main" id="{2C4329BF-CBC7-E523-6BCA-D48D0235C6F7}"/>
                </a:ext>
              </a:extLst>
            </p:cNvPr>
            <p:cNvSpPr>
              <a:spLocks noChangeAspect="1"/>
            </p:cNvSpPr>
            <p:nvPr/>
          </p:nvSpPr>
          <p:spPr>
            <a:xfrm>
              <a:off x="7798525" y="2860765"/>
              <a:ext cx="136800" cy="136800"/>
            </a:xfrm>
            <a:prstGeom prst="rect">
              <a:avLst/>
            </a:prstGeom>
            <a:solidFill>
              <a:schemeClr val="accent6"/>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54" name="Rectangle 53">
              <a:extLst>
                <a:ext uri="{FF2B5EF4-FFF2-40B4-BE49-F238E27FC236}">
                  <a16:creationId xmlns:a16="http://schemas.microsoft.com/office/drawing/2014/main" id="{FA632291-DC9F-43C4-331D-DC8B54AB11D6}"/>
                </a:ext>
              </a:extLst>
            </p:cNvPr>
            <p:cNvSpPr>
              <a:spLocks noChangeAspect="1"/>
            </p:cNvSpPr>
            <p:nvPr/>
          </p:nvSpPr>
          <p:spPr>
            <a:xfrm>
              <a:off x="7798525" y="3128554"/>
              <a:ext cx="136800" cy="136800"/>
            </a:xfrm>
            <a:prstGeom prst="rect">
              <a:avLst/>
            </a:prstGeom>
            <a:solidFill>
              <a:schemeClr val="accent6">
                <a:lumMod val="20000"/>
                <a:lumOff val="8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55" name="Rectangle 54">
              <a:extLst>
                <a:ext uri="{FF2B5EF4-FFF2-40B4-BE49-F238E27FC236}">
                  <a16:creationId xmlns:a16="http://schemas.microsoft.com/office/drawing/2014/main" id="{7C9A3163-9AC8-6732-8569-E17F54C30C7B}"/>
                </a:ext>
              </a:extLst>
            </p:cNvPr>
            <p:cNvSpPr>
              <a:spLocks noChangeAspect="1"/>
            </p:cNvSpPr>
            <p:nvPr/>
          </p:nvSpPr>
          <p:spPr>
            <a:xfrm>
              <a:off x="7798525" y="3667397"/>
              <a:ext cx="136800" cy="136800"/>
            </a:xfrm>
            <a:prstGeom prst="rect">
              <a:avLst/>
            </a:prstGeom>
            <a:solidFill>
              <a:schemeClr val="accent6">
                <a:lumMod val="5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56" name="Rectangle 55">
              <a:extLst>
                <a:ext uri="{FF2B5EF4-FFF2-40B4-BE49-F238E27FC236}">
                  <a16:creationId xmlns:a16="http://schemas.microsoft.com/office/drawing/2014/main" id="{9D3476DB-34CE-4447-08EC-CB401993FCB3}"/>
                </a:ext>
              </a:extLst>
            </p:cNvPr>
            <p:cNvSpPr>
              <a:spLocks noChangeAspect="1"/>
            </p:cNvSpPr>
            <p:nvPr/>
          </p:nvSpPr>
          <p:spPr>
            <a:xfrm>
              <a:off x="7798525" y="3532687"/>
              <a:ext cx="136800" cy="136800"/>
            </a:xfrm>
            <a:prstGeom prst="rect">
              <a:avLst/>
            </a:prstGeom>
            <a:solidFill>
              <a:schemeClr val="accent6">
                <a:lumMod val="7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60" name="Rectangle 59">
              <a:extLst>
                <a:ext uri="{FF2B5EF4-FFF2-40B4-BE49-F238E27FC236}">
                  <a16:creationId xmlns:a16="http://schemas.microsoft.com/office/drawing/2014/main" id="{DE13363B-723A-0F78-3107-369D90754EE2}"/>
                </a:ext>
              </a:extLst>
            </p:cNvPr>
            <p:cNvSpPr>
              <a:spLocks noChangeAspect="1"/>
            </p:cNvSpPr>
            <p:nvPr/>
          </p:nvSpPr>
          <p:spPr>
            <a:xfrm>
              <a:off x="7798525" y="3397976"/>
              <a:ext cx="136800" cy="136800"/>
            </a:xfrm>
            <a:prstGeom prst="rect">
              <a:avLst/>
            </a:prstGeom>
            <a:solidFill>
              <a:schemeClr val="accent6">
                <a:lumMod val="60000"/>
                <a:lumOff val="4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030" name="Rectangle 1029">
              <a:extLst>
                <a:ext uri="{FF2B5EF4-FFF2-40B4-BE49-F238E27FC236}">
                  <a16:creationId xmlns:a16="http://schemas.microsoft.com/office/drawing/2014/main" id="{F24DD1F3-6C76-47E3-315E-08BF8F8679BA}"/>
                </a:ext>
              </a:extLst>
            </p:cNvPr>
            <p:cNvSpPr>
              <a:spLocks noChangeAspect="1"/>
            </p:cNvSpPr>
            <p:nvPr/>
          </p:nvSpPr>
          <p:spPr>
            <a:xfrm>
              <a:off x="7798525" y="3263265"/>
              <a:ext cx="136800" cy="136800"/>
            </a:xfrm>
            <a:prstGeom prst="rect">
              <a:avLst/>
            </a:prstGeom>
            <a:solidFill>
              <a:schemeClr val="accent6">
                <a:lumMod val="40000"/>
                <a:lumOff val="6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037" name="Rectangle 1036">
              <a:extLst>
                <a:ext uri="{FF2B5EF4-FFF2-40B4-BE49-F238E27FC236}">
                  <a16:creationId xmlns:a16="http://schemas.microsoft.com/office/drawing/2014/main" id="{C0D342C9-6784-288A-F9AB-7AF07AECB8CE}"/>
                </a:ext>
              </a:extLst>
            </p:cNvPr>
            <p:cNvSpPr>
              <a:spLocks noChangeAspect="1"/>
            </p:cNvSpPr>
            <p:nvPr/>
          </p:nvSpPr>
          <p:spPr>
            <a:xfrm>
              <a:off x="6571705" y="2860765"/>
              <a:ext cx="136800" cy="136800"/>
            </a:xfrm>
            <a:prstGeom prst="rect">
              <a:avLst/>
            </a:prstGeom>
            <a:solidFill>
              <a:schemeClr val="bg2"/>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038" name="Rectangle 1037">
              <a:extLst>
                <a:ext uri="{FF2B5EF4-FFF2-40B4-BE49-F238E27FC236}">
                  <a16:creationId xmlns:a16="http://schemas.microsoft.com/office/drawing/2014/main" id="{43414324-390F-E2BF-ECBD-EDDF554DDFE3}"/>
                </a:ext>
              </a:extLst>
            </p:cNvPr>
            <p:cNvSpPr>
              <a:spLocks noChangeAspect="1"/>
            </p:cNvSpPr>
            <p:nvPr/>
          </p:nvSpPr>
          <p:spPr>
            <a:xfrm>
              <a:off x="6571705" y="3128554"/>
              <a:ext cx="136800" cy="136800"/>
            </a:xfrm>
            <a:prstGeom prst="rect">
              <a:avLst/>
            </a:prstGeom>
            <a:solidFill>
              <a:schemeClr val="bg2">
                <a:lumMod val="9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039" name="Rectangle 1038">
              <a:extLst>
                <a:ext uri="{FF2B5EF4-FFF2-40B4-BE49-F238E27FC236}">
                  <a16:creationId xmlns:a16="http://schemas.microsoft.com/office/drawing/2014/main" id="{D8675C34-D8C0-F579-2437-1792A16DD064}"/>
                </a:ext>
              </a:extLst>
            </p:cNvPr>
            <p:cNvSpPr>
              <a:spLocks noChangeAspect="1"/>
            </p:cNvSpPr>
            <p:nvPr/>
          </p:nvSpPr>
          <p:spPr>
            <a:xfrm>
              <a:off x="6571705" y="3667397"/>
              <a:ext cx="136800" cy="136800"/>
            </a:xfrm>
            <a:prstGeom prst="rect">
              <a:avLst/>
            </a:prstGeom>
            <a:solidFill>
              <a:schemeClr val="bg2">
                <a:lumMod val="1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040" name="Rectangle 1039">
              <a:extLst>
                <a:ext uri="{FF2B5EF4-FFF2-40B4-BE49-F238E27FC236}">
                  <a16:creationId xmlns:a16="http://schemas.microsoft.com/office/drawing/2014/main" id="{4922C5CF-E43E-DFA4-5740-A9E12D04AB7E}"/>
                </a:ext>
              </a:extLst>
            </p:cNvPr>
            <p:cNvSpPr>
              <a:spLocks noChangeAspect="1"/>
            </p:cNvSpPr>
            <p:nvPr/>
          </p:nvSpPr>
          <p:spPr>
            <a:xfrm>
              <a:off x="6571705" y="3532687"/>
              <a:ext cx="136800" cy="136800"/>
            </a:xfrm>
            <a:prstGeom prst="rect">
              <a:avLst/>
            </a:prstGeom>
            <a:solidFill>
              <a:schemeClr val="bg2">
                <a:lumMod val="2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042" name="Rectangle 1041">
              <a:extLst>
                <a:ext uri="{FF2B5EF4-FFF2-40B4-BE49-F238E27FC236}">
                  <a16:creationId xmlns:a16="http://schemas.microsoft.com/office/drawing/2014/main" id="{6198DEC5-59CA-C8A1-B8D8-25FD542CC3B6}"/>
                </a:ext>
              </a:extLst>
            </p:cNvPr>
            <p:cNvSpPr>
              <a:spLocks noChangeAspect="1"/>
            </p:cNvSpPr>
            <p:nvPr/>
          </p:nvSpPr>
          <p:spPr>
            <a:xfrm>
              <a:off x="6571705" y="3397976"/>
              <a:ext cx="136800" cy="136800"/>
            </a:xfrm>
            <a:prstGeom prst="rect">
              <a:avLst/>
            </a:prstGeom>
            <a:solidFill>
              <a:schemeClr val="bg2">
                <a:lumMod val="5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043" name="Rectangle 1042">
              <a:extLst>
                <a:ext uri="{FF2B5EF4-FFF2-40B4-BE49-F238E27FC236}">
                  <a16:creationId xmlns:a16="http://schemas.microsoft.com/office/drawing/2014/main" id="{7AF17DE5-5A58-9E24-078D-0735E60E21BB}"/>
                </a:ext>
              </a:extLst>
            </p:cNvPr>
            <p:cNvSpPr>
              <a:spLocks noChangeAspect="1"/>
            </p:cNvSpPr>
            <p:nvPr/>
          </p:nvSpPr>
          <p:spPr>
            <a:xfrm>
              <a:off x="6571705" y="3263265"/>
              <a:ext cx="136800" cy="136800"/>
            </a:xfrm>
            <a:prstGeom prst="rect">
              <a:avLst/>
            </a:prstGeom>
            <a:solidFill>
              <a:schemeClr val="bg2">
                <a:lumMod val="7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044" name="Rectangle 1043">
              <a:extLst>
                <a:ext uri="{FF2B5EF4-FFF2-40B4-BE49-F238E27FC236}">
                  <a16:creationId xmlns:a16="http://schemas.microsoft.com/office/drawing/2014/main" id="{AA476F95-7DC7-104A-0AEB-91DB60D423E5}"/>
                </a:ext>
              </a:extLst>
            </p:cNvPr>
            <p:cNvSpPr>
              <a:spLocks noChangeAspect="1"/>
            </p:cNvSpPr>
            <p:nvPr/>
          </p:nvSpPr>
          <p:spPr>
            <a:xfrm>
              <a:off x="6396445" y="2860765"/>
              <a:ext cx="136800" cy="136800"/>
            </a:xfrm>
            <a:prstGeom prst="rect">
              <a:avLst/>
            </a:prstGeom>
            <a:solidFill>
              <a:schemeClr val="tx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046" name="Rectangle 1045">
              <a:extLst>
                <a:ext uri="{FF2B5EF4-FFF2-40B4-BE49-F238E27FC236}">
                  <a16:creationId xmlns:a16="http://schemas.microsoft.com/office/drawing/2014/main" id="{312D62DD-8196-6465-363F-871FEFBEA5E2}"/>
                </a:ext>
              </a:extLst>
            </p:cNvPr>
            <p:cNvSpPr>
              <a:spLocks noChangeAspect="1"/>
            </p:cNvSpPr>
            <p:nvPr/>
          </p:nvSpPr>
          <p:spPr>
            <a:xfrm>
              <a:off x="6396445" y="3128554"/>
              <a:ext cx="136800" cy="136800"/>
            </a:xfrm>
            <a:prstGeom prst="rect">
              <a:avLst/>
            </a:prstGeom>
            <a:solidFill>
              <a:schemeClr val="tx1">
                <a:lumMod val="50000"/>
                <a:lumOff val="5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047" name="Rectangle 1046">
              <a:extLst>
                <a:ext uri="{FF2B5EF4-FFF2-40B4-BE49-F238E27FC236}">
                  <a16:creationId xmlns:a16="http://schemas.microsoft.com/office/drawing/2014/main" id="{8A1EE9D8-0395-2BE0-B886-06A2D1841DF4}"/>
                </a:ext>
              </a:extLst>
            </p:cNvPr>
            <p:cNvSpPr>
              <a:spLocks noChangeAspect="1"/>
            </p:cNvSpPr>
            <p:nvPr/>
          </p:nvSpPr>
          <p:spPr>
            <a:xfrm>
              <a:off x="6396445" y="3667397"/>
              <a:ext cx="136800" cy="136800"/>
            </a:xfrm>
            <a:prstGeom prst="rect">
              <a:avLst/>
            </a:prstGeom>
            <a:solidFill>
              <a:schemeClr val="tx1">
                <a:lumMod val="95000"/>
                <a:lumOff val="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049" name="Rectangle 1048">
              <a:extLst>
                <a:ext uri="{FF2B5EF4-FFF2-40B4-BE49-F238E27FC236}">
                  <a16:creationId xmlns:a16="http://schemas.microsoft.com/office/drawing/2014/main" id="{D19AF9EE-B521-0908-DA17-B6AC33FFE46C}"/>
                </a:ext>
              </a:extLst>
            </p:cNvPr>
            <p:cNvSpPr>
              <a:spLocks noChangeAspect="1"/>
            </p:cNvSpPr>
            <p:nvPr/>
          </p:nvSpPr>
          <p:spPr>
            <a:xfrm>
              <a:off x="6396445" y="3532687"/>
              <a:ext cx="136800" cy="136800"/>
            </a:xfrm>
            <a:prstGeom prst="rect">
              <a:avLst/>
            </a:prstGeom>
            <a:solidFill>
              <a:schemeClr val="tx1">
                <a:lumMod val="85000"/>
                <a:lumOff val="1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050" name="Rectangle 1049">
              <a:extLst>
                <a:ext uri="{FF2B5EF4-FFF2-40B4-BE49-F238E27FC236}">
                  <a16:creationId xmlns:a16="http://schemas.microsoft.com/office/drawing/2014/main" id="{08592438-35B6-0BB5-2B8D-973E5D8AF6FD}"/>
                </a:ext>
              </a:extLst>
            </p:cNvPr>
            <p:cNvSpPr>
              <a:spLocks noChangeAspect="1"/>
            </p:cNvSpPr>
            <p:nvPr/>
          </p:nvSpPr>
          <p:spPr>
            <a:xfrm>
              <a:off x="6396445" y="3397976"/>
              <a:ext cx="136800" cy="136800"/>
            </a:xfrm>
            <a:prstGeom prst="rect">
              <a:avLst/>
            </a:prstGeom>
            <a:solidFill>
              <a:schemeClr val="tx1">
                <a:lumMod val="75000"/>
                <a:lumOff val="2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051" name="Rectangle 1050">
              <a:extLst>
                <a:ext uri="{FF2B5EF4-FFF2-40B4-BE49-F238E27FC236}">
                  <a16:creationId xmlns:a16="http://schemas.microsoft.com/office/drawing/2014/main" id="{0FFAC86C-3268-2ACB-C0A5-1FEC719B8A5B}"/>
                </a:ext>
              </a:extLst>
            </p:cNvPr>
            <p:cNvSpPr>
              <a:spLocks noChangeAspect="1"/>
            </p:cNvSpPr>
            <p:nvPr/>
          </p:nvSpPr>
          <p:spPr>
            <a:xfrm>
              <a:off x="6396445" y="3263265"/>
              <a:ext cx="136800" cy="136800"/>
            </a:xfrm>
            <a:prstGeom prst="rect">
              <a:avLst/>
            </a:prstGeom>
            <a:solidFill>
              <a:schemeClr val="tx1">
                <a:lumMod val="65000"/>
                <a:lumOff val="3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052" name="Rectangle 1051">
              <a:extLst>
                <a:ext uri="{FF2B5EF4-FFF2-40B4-BE49-F238E27FC236}">
                  <a16:creationId xmlns:a16="http://schemas.microsoft.com/office/drawing/2014/main" id="{9FD7D639-8B76-4F95-B2A3-ED0CB3265E75}"/>
                </a:ext>
              </a:extLst>
            </p:cNvPr>
            <p:cNvSpPr>
              <a:spLocks noChangeAspect="1"/>
            </p:cNvSpPr>
            <p:nvPr/>
          </p:nvSpPr>
          <p:spPr>
            <a:xfrm>
              <a:off x="6221185" y="2860765"/>
              <a:ext cx="136800" cy="136800"/>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053" name="Rectangle 1052">
              <a:extLst>
                <a:ext uri="{FF2B5EF4-FFF2-40B4-BE49-F238E27FC236}">
                  <a16:creationId xmlns:a16="http://schemas.microsoft.com/office/drawing/2014/main" id="{7561BB4A-4326-F3B6-3C6A-EC1052FDE00D}"/>
                </a:ext>
              </a:extLst>
            </p:cNvPr>
            <p:cNvSpPr>
              <a:spLocks noChangeAspect="1"/>
            </p:cNvSpPr>
            <p:nvPr/>
          </p:nvSpPr>
          <p:spPr>
            <a:xfrm>
              <a:off x="6221185" y="3128554"/>
              <a:ext cx="136800" cy="136800"/>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054" name="Rectangle 1053">
              <a:extLst>
                <a:ext uri="{FF2B5EF4-FFF2-40B4-BE49-F238E27FC236}">
                  <a16:creationId xmlns:a16="http://schemas.microsoft.com/office/drawing/2014/main" id="{E311FAA9-44FB-E9CE-73C1-D0D965334A40}"/>
                </a:ext>
              </a:extLst>
            </p:cNvPr>
            <p:cNvSpPr>
              <a:spLocks noChangeAspect="1"/>
            </p:cNvSpPr>
            <p:nvPr/>
          </p:nvSpPr>
          <p:spPr>
            <a:xfrm>
              <a:off x="6221185" y="3667397"/>
              <a:ext cx="136800" cy="136800"/>
            </a:xfrm>
            <a:prstGeom prst="rect">
              <a:avLst/>
            </a:prstGeom>
            <a:solidFill>
              <a:schemeClr val="bg1">
                <a:lumMod val="5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055" name="Rectangle 1054">
              <a:extLst>
                <a:ext uri="{FF2B5EF4-FFF2-40B4-BE49-F238E27FC236}">
                  <a16:creationId xmlns:a16="http://schemas.microsoft.com/office/drawing/2014/main" id="{ADEF77AD-1B63-8A67-A648-FA131591AF7F}"/>
                </a:ext>
              </a:extLst>
            </p:cNvPr>
            <p:cNvSpPr>
              <a:spLocks noChangeAspect="1"/>
            </p:cNvSpPr>
            <p:nvPr/>
          </p:nvSpPr>
          <p:spPr>
            <a:xfrm>
              <a:off x="6221185" y="3532687"/>
              <a:ext cx="136800" cy="136800"/>
            </a:xfrm>
            <a:prstGeom prst="rect">
              <a:avLst/>
            </a:prstGeom>
            <a:solidFill>
              <a:schemeClr val="bg1">
                <a:lumMod val="6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056" name="Rectangle 1055">
              <a:extLst>
                <a:ext uri="{FF2B5EF4-FFF2-40B4-BE49-F238E27FC236}">
                  <a16:creationId xmlns:a16="http://schemas.microsoft.com/office/drawing/2014/main" id="{8D82B022-6CEA-523F-5B6D-2EB809364067}"/>
                </a:ext>
              </a:extLst>
            </p:cNvPr>
            <p:cNvSpPr>
              <a:spLocks noChangeAspect="1"/>
            </p:cNvSpPr>
            <p:nvPr/>
          </p:nvSpPr>
          <p:spPr>
            <a:xfrm>
              <a:off x="6221185" y="3397976"/>
              <a:ext cx="136800" cy="136800"/>
            </a:xfrm>
            <a:prstGeom prst="rect">
              <a:avLst/>
            </a:prstGeom>
            <a:solidFill>
              <a:schemeClr val="bg1">
                <a:lumMod val="7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
          <p:nvSpPr>
            <p:cNvPr id="1057" name="Rectangle 1056">
              <a:extLst>
                <a:ext uri="{FF2B5EF4-FFF2-40B4-BE49-F238E27FC236}">
                  <a16:creationId xmlns:a16="http://schemas.microsoft.com/office/drawing/2014/main" id="{0E004929-A163-D3E9-8950-30913FC4D8B8}"/>
                </a:ext>
              </a:extLst>
            </p:cNvPr>
            <p:cNvSpPr>
              <a:spLocks noChangeAspect="1"/>
            </p:cNvSpPr>
            <p:nvPr/>
          </p:nvSpPr>
          <p:spPr>
            <a:xfrm>
              <a:off x="6221185" y="3263265"/>
              <a:ext cx="136800" cy="136800"/>
            </a:xfrm>
            <a:prstGeom prst="rect">
              <a:avLst/>
            </a:prstGeom>
            <a:solidFill>
              <a:schemeClr val="bg1">
                <a:lumMod val="8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grpSp>
      <p:sp>
        <p:nvSpPr>
          <p:cNvPr id="3" name="Rectangle 2">
            <a:extLst>
              <a:ext uri="{FF2B5EF4-FFF2-40B4-BE49-F238E27FC236}">
                <a16:creationId xmlns:a16="http://schemas.microsoft.com/office/drawing/2014/main" id="{E196CE2E-DDFA-E570-CBB7-1AC71EB0C888}"/>
              </a:ext>
            </a:extLst>
          </p:cNvPr>
          <p:cNvSpPr/>
          <p:nvPr/>
        </p:nvSpPr>
        <p:spPr>
          <a:xfrm>
            <a:off x="0" y="6700058"/>
            <a:ext cx="12193200" cy="1579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Tree>
    <p:extLst>
      <p:ext uri="{BB962C8B-B14F-4D97-AF65-F5344CB8AC3E}">
        <p14:creationId xmlns:p14="http://schemas.microsoft.com/office/powerpoint/2010/main" val="901736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a:extLst>
              <a:ext uri="{FF2B5EF4-FFF2-40B4-BE49-F238E27FC236}">
                <a16:creationId xmlns:a16="http://schemas.microsoft.com/office/drawing/2014/main" id="{7BFE661C-8347-8F55-6E0C-4071FEC2EF80}"/>
              </a:ext>
            </a:extLst>
          </p:cNvPr>
          <p:cNvSpPr txBox="1"/>
          <p:nvPr/>
        </p:nvSpPr>
        <p:spPr>
          <a:xfrm>
            <a:off x="304800" y="697391"/>
            <a:ext cx="4290307" cy="553998"/>
          </a:xfrm>
          <a:prstGeom prst="rect">
            <a:avLst/>
          </a:prstGeom>
          <a:noFill/>
        </p:spPr>
        <p:txBody>
          <a:bodyPr wrap="square" lIns="0" tIns="0" rIns="0" bIns="0" rtlCol="0">
            <a:spAutoFit/>
          </a:bodyPr>
          <a:lstStyle/>
          <a:p>
            <a:r>
              <a:rPr lang="fr-FR" sz="3600" dirty="0"/>
              <a:t>Conseils</a:t>
            </a:r>
          </a:p>
        </p:txBody>
      </p:sp>
      <p:sp>
        <p:nvSpPr>
          <p:cNvPr id="11" name="ZoneTexte 10">
            <a:extLst>
              <a:ext uri="{FF2B5EF4-FFF2-40B4-BE49-F238E27FC236}">
                <a16:creationId xmlns:a16="http://schemas.microsoft.com/office/drawing/2014/main" id="{3A3F461A-6793-87A9-08EE-934CF1163607}"/>
              </a:ext>
            </a:extLst>
          </p:cNvPr>
          <p:cNvSpPr txBox="1"/>
          <p:nvPr/>
        </p:nvSpPr>
        <p:spPr>
          <a:xfrm>
            <a:off x="304799" y="1353915"/>
            <a:ext cx="10800000" cy="184666"/>
          </a:xfrm>
          <a:prstGeom prst="rect">
            <a:avLst/>
          </a:prstGeom>
          <a:noFill/>
        </p:spPr>
        <p:txBody>
          <a:bodyPr wrap="square" lIns="0" tIns="0" rIns="0" bIns="0" rtlCol="0">
            <a:spAutoFit/>
          </a:bodyPr>
          <a:lstStyle/>
          <a:p>
            <a:r>
              <a:rPr lang="fr-FR" sz="1200" dirty="0">
                <a:latin typeface="+mj-lt"/>
              </a:rPr>
              <a:t>Pour intégrer du contenu issu d’autres présentations</a:t>
            </a:r>
          </a:p>
        </p:txBody>
      </p:sp>
      <p:sp>
        <p:nvSpPr>
          <p:cNvPr id="13" name="Rectangle : coins arrondis 12">
            <a:extLst>
              <a:ext uri="{FF2B5EF4-FFF2-40B4-BE49-F238E27FC236}">
                <a16:creationId xmlns:a16="http://schemas.microsoft.com/office/drawing/2014/main" id="{6E0D97D3-95A4-9AB8-762C-EBD7DDAE75BA}"/>
              </a:ext>
            </a:extLst>
          </p:cNvPr>
          <p:cNvSpPr/>
          <p:nvPr/>
        </p:nvSpPr>
        <p:spPr>
          <a:xfrm>
            <a:off x="9107072" y="2256541"/>
            <a:ext cx="2781300" cy="1263035"/>
          </a:xfrm>
          <a:prstGeom prst="roundRect">
            <a:avLst>
              <a:gd name="adj" fmla="val 7514"/>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mj-lt"/>
            </a:endParaRPr>
          </a:p>
        </p:txBody>
      </p:sp>
      <p:sp>
        <p:nvSpPr>
          <p:cNvPr id="14" name="Rectangle : coins arrondis 13">
            <a:extLst>
              <a:ext uri="{FF2B5EF4-FFF2-40B4-BE49-F238E27FC236}">
                <a16:creationId xmlns:a16="http://schemas.microsoft.com/office/drawing/2014/main" id="{CD95C241-D924-889F-1177-FDF2E4022E9F}"/>
              </a:ext>
            </a:extLst>
          </p:cNvPr>
          <p:cNvSpPr/>
          <p:nvPr/>
        </p:nvSpPr>
        <p:spPr>
          <a:xfrm>
            <a:off x="6168945" y="2256541"/>
            <a:ext cx="2781301" cy="1263035"/>
          </a:xfrm>
          <a:prstGeom prst="roundRect">
            <a:avLst>
              <a:gd name="adj" fmla="val 7514"/>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mj-lt"/>
            </a:endParaRPr>
          </a:p>
        </p:txBody>
      </p:sp>
      <p:sp>
        <p:nvSpPr>
          <p:cNvPr id="2" name="ZoneTexte 1">
            <a:extLst>
              <a:ext uri="{FF2B5EF4-FFF2-40B4-BE49-F238E27FC236}">
                <a16:creationId xmlns:a16="http://schemas.microsoft.com/office/drawing/2014/main" id="{A2F87B38-5A7A-54F0-7C14-3E5009FBC9E0}"/>
              </a:ext>
            </a:extLst>
          </p:cNvPr>
          <p:cNvSpPr txBox="1"/>
          <p:nvPr/>
        </p:nvSpPr>
        <p:spPr>
          <a:xfrm>
            <a:off x="4220022" y="3818186"/>
            <a:ext cx="1803400" cy="233910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mn-ea"/>
                <a:cs typeface="+mn-cs"/>
              </a:rPr>
              <a:t>Pour intégrer du texte issu d’une autre présentation, la bonne pratique est d’insérer /sélectionner </a:t>
            </a:r>
            <a:r>
              <a:rPr kumimoji="0" lang="fr-FR" sz="1000" b="0" i="0" u="sng" strike="noStrike" kern="1200" cap="none" spc="0" normalizeH="0" baseline="0" noProof="0" dirty="0">
                <a:ln>
                  <a:noFill/>
                </a:ln>
                <a:solidFill>
                  <a:srgbClr val="000000"/>
                </a:solidFill>
                <a:effectLst/>
                <a:uLnTx/>
                <a:uFillTx/>
                <a:latin typeface="+mj-lt"/>
                <a:ea typeface="+mn-ea"/>
                <a:cs typeface="+mn-cs"/>
              </a:rPr>
              <a:t>la disposition souhaitée</a:t>
            </a:r>
            <a:r>
              <a:rPr kumimoji="0" lang="fr-FR" sz="1000" b="0" i="0" u="none" strike="noStrike" kern="1200" cap="none" spc="0" normalizeH="0" baseline="0" noProof="0" dirty="0">
                <a:ln>
                  <a:noFill/>
                </a:ln>
                <a:solidFill>
                  <a:srgbClr val="000000"/>
                </a:solidFill>
                <a:effectLst/>
                <a:uLnTx/>
                <a:uFillTx/>
                <a:latin typeface="+mj-lt"/>
                <a:ea typeface="+mn-ea"/>
                <a:cs typeface="+mn-cs"/>
              </a:rPr>
              <a:t>. Ensuite copier le texte de la présentation ne respectant pas la charte. Et coller-le dans l’un des espaces réservés au texte avec l’Option de collage</a:t>
            </a:r>
            <a:r>
              <a:rPr kumimoji="0" lang="fr-FR" sz="1000" b="1" i="0" u="none" strike="noStrike" kern="1200" cap="none" spc="0" normalizeH="0" baseline="0" noProof="0" dirty="0">
                <a:ln>
                  <a:noFill/>
                </a:ln>
                <a:solidFill>
                  <a:srgbClr val="000000"/>
                </a:solidFill>
                <a:effectLst/>
                <a:uLnTx/>
                <a:uFillTx/>
                <a:latin typeface="+mj-lt"/>
                <a:ea typeface="+mn-ea"/>
                <a:cs typeface="+mn-cs"/>
              </a:rPr>
              <a:t> </a:t>
            </a:r>
            <a:r>
              <a:rPr lang="fr-FR" sz="1000" kern="0" dirty="0">
                <a:solidFill>
                  <a:schemeClr val="accent2"/>
                </a:solidFill>
                <a:latin typeface="+mj-lt"/>
              </a:rPr>
              <a:t>« Garder uniquement le texte ».</a:t>
            </a:r>
          </a:p>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900" b="0" i="1" u="none" strike="noStrike" kern="1200" cap="none" spc="0" normalizeH="0" baseline="0" noProof="0" dirty="0">
                <a:ln>
                  <a:noFill/>
                </a:ln>
                <a:solidFill>
                  <a:srgbClr val="7F7F7F"/>
                </a:solidFill>
                <a:effectLst/>
                <a:uLnTx/>
                <a:uFillTx/>
                <a:latin typeface="+mj-lt"/>
                <a:ea typeface="+mn-ea"/>
                <a:cs typeface="+mn-cs"/>
              </a:rPr>
              <a:t>(Cela ne prend que le texte sans le style de l’ancienne présentation).</a:t>
            </a:r>
          </a:p>
        </p:txBody>
      </p:sp>
      <p:sp>
        <p:nvSpPr>
          <p:cNvPr id="50" name="ZoneTexte 49">
            <a:extLst>
              <a:ext uri="{FF2B5EF4-FFF2-40B4-BE49-F238E27FC236}">
                <a16:creationId xmlns:a16="http://schemas.microsoft.com/office/drawing/2014/main" id="{F314F96D-68E9-DF2B-9EB7-59B48996B7F0}"/>
              </a:ext>
            </a:extLst>
          </p:cNvPr>
          <p:cNvSpPr txBox="1"/>
          <p:nvPr/>
        </p:nvSpPr>
        <p:spPr>
          <a:xfrm>
            <a:off x="9105900" y="3818186"/>
            <a:ext cx="2781300" cy="76944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mn-ea"/>
                <a:cs typeface="+mn-cs"/>
              </a:rPr>
              <a:t>Afin de réinitialiser l’état de la slide selon les configurations enregistrées dans le masque vous pouvez cliquer sur le bouton </a:t>
            </a:r>
            <a:r>
              <a:rPr lang="fr-FR" sz="1000" kern="0" dirty="0">
                <a:solidFill>
                  <a:schemeClr val="accent2"/>
                </a:solidFill>
                <a:latin typeface="+mj-lt"/>
              </a:rPr>
              <a:t>« Rétablir »</a:t>
            </a:r>
            <a:r>
              <a:rPr kumimoji="0" lang="fr-FR" sz="1000" b="0" i="0" u="none" strike="noStrike" kern="1200" cap="none" spc="0" normalizeH="0" baseline="0" noProof="0" dirty="0">
                <a:ln>
                  <a:noFill/>
                </a:ln>
                <a:solidFill>
                  <a:schemeClr val="accent2"/>
                </a:solidFill>
                <a:effectLst/>
                <a:uLnTx/>
                <a:uFillTx/>
                <a:latin typeface="+mj-lt"/>
                <a:ea typeface="+mn-ea"/>
                <a:cs typeface="+mn-cs"/>
              </a:rPr>
              <a:t>.  </a:t>
            </a:r>
            <a:r>
              <a:rPr kumimoji="0" lang="fr-FR" sz="1000" b="0" i="0" u="none" strike="noStrike" kern="1200" cap="none" spc="0" normalizeH="0" baseline="0" noProof="0" dirty="0">
                <a:ln>
                  <a:noFill/>
                </a:ln>
                <a:solidFill>
                  <a:srgbClr val="000000"/>
                </a:solidFill>
                <a:effectLst/>
                <a:uLnTx/>
                <a:uFillTx/>
                <a:latin typeface="+mj-lt"/>
                <a:ea typeface="+mn-ea"/>
                <a:cs typeface="+mn-cs"/>
              </a:rPr>
              <a:t>Cette fonction va remettre en forme la slide par défaut (typo, couleurs, formes).</a:t>
            </a:r>
          </a:p>
        </p:txBody>
      </p:sp>
      <p:sp>
        <p:nvSpPr>
          <p:cNvPr id="56" name="ZoneTexte 55">
            <a:extLst>
              <a:ext uri="{FF2B5EF4-FFF2-40B4-BE49-F238E27FC236}">
                <a16:creationId xmlns:a16="http://schemas.microsoft.com/office/drawing/2014/main" id="{6FAC83D2-6E40-42AE-D775-DDE227780742}"/>
              </a:ext>
            </a:extLst>
          </p:cNvPr>
          <p:cNvSpPr txBox="1"/>
          <p:nvPr/>
        </p:nvSpPr>
        <p:spPr>
          <a:xfrm>
            <a:off x="6166603" y="3818186"/>
            <a:ext cx="2783642" cy="138499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mn-ea"/>
                <a:cs typeface="+mn-cs"/>
              </a:rPr>
              <a:t>Afin de reproduire la mise en forme de vos contenus vous avez la possibilité de copier l’aspect graphique de ces derniers. Pour ce faire utiliser l’outil </a:t>
            </a:r>
            <a:r>
              <a:rPr lang="fr-FR" sz="1000" kern="0" dirty="0">
                <a:solidFill>
                  <a:schemeClr val="accent2"/>
                </a:solidFill>
                <a:latin typeface="+mj-lt"/>
              </a:rPr>
              <a:t>« Reproduire la mise en forme » </a:t>
            </a:r>
            <a:r>
              <a:rPr kumimoji="0" lang="fr-FR" sz="1000" b="0" i="0" u="none" strike="noStrike" kern="1200" cap="none" spc="0" normalizeH="0" baseline="0" noProof="0" dirty="0">
                <a:ln>
                  <a:noFill/>
                </a:ln>
                <a:solidFill>
                  <a:srgbClr val="000000"/>
                </a:solidFill>
                <a:effectLst/>
                <a:uLnTx/>
                <a:uFillTx/>
                <a:latin typeface="+mj-lt"/>
                <a:ea typeface="+mn-ea"/>
                <a:cs typeface="+mn-cs"/>
              </a:rPr>
              <a:t>qui est symbolisé par un pinceau. Cet outil copie les propriétés de l’objet comme par exemple la couleur (uni, dégradé etc.) mais également le traitement d’ombre, et de transparence (pour les images par exemple).</a:t>
            </a:r>
          </a:p>
        </p:txBody>
      </p:sp>
      <p:sp>
        <p:nvSpPr>
          <p:cNvPr id="12" name="ZoneTexte 11">
            <a:extLst>
              <a:ext uri="{FF2B5EF4-FFF2-40B4-BE49-F238E27FC236}">
                <a16:creationId xmlns:a16="http://schemas.microsoft.com/office/drawing/2014/main" id="{E8802935-83A2-A92A-D3AD-AA43D6BFC6F9}"/>
              </a:ext>
            </a:extLst>
          </p:cNvPr>
          <p:cNvSpPr txBox="1"/>
          <p:nvPr/>
        </p:nvSpPr>
        <p:spPr>
          <a:xfrm>
            <a:off x="304799" y="1846908"/>
            <a:ext cx="5715001" cy="169277"/>
          </a:xfrm>
          <a:prstGeom prst="rect">
            <a:avLst/>
          </a:prstGeom>
          <a:noFill/>
        </p:spPr>
        <p:txBody>
          <a:bodyPr wrap="square" lIns="0" tIns="0" rIns="0" bIns="0" rtlCol="0">
            <a:spAutoFit/>
          </a:bodyPr>
          <a:lstStyle>
            <a:defPPr>
              <a:defRPr lang="fr-FR"/>
            </a:defPPr>
            <a:lvl1pPr marR="0" lvl="0" indent="0" fontAlgn="auto">
              <a:lnSpc>
                <a:spcPct val="100000"/>
              </a:lnSpc>
              <a:spcBef>
                <a:spcPts val="0"/>
              </a:spcBef>
              <a:spcAft>
                <a:spcPts val="0"/>
              </a:spcAft>
              <a:buClrTx/>
              <a:buSzTx/>
              <a:buFontTx/>
              <a:buNone/>
              <a:tabLst/>
              <a:defRPr sz="1100" b="1" i="0" u="none" strike="noStrike" kern="0" cap="none" spc="0" baseline="0">
                <a:solidFill>
                  <a:srgbClr val="000000"/>
                </a:solidFill>
                <a:uFillTx/>
              </a:defRPr>
            </a:lvl1pPr>
          </a:lstStyle>
          <a:p>
            <a:r>
              <a:rPr lang="fr-FR" dirty="0">
                <a:latin typeface="+mj-lt"/>
              </a:rPr>
              <a:t>La meilleure pratique pour intégrer du contenu venant d’une autre présentation </a:t>
            </a:r>
          </a:p>
        </p:txBody>
      </p:sp>
      <p:sp>
        <p:nvSpPr>
          <p:cNvPr id="19" name="ZoneTexte 18">
            <a:extLst>
              <a:ext uri="{FF2B5EF4-FFF2-40B4-BE49-F238E27FC236}">
                <a16:creationId xmlns:a16="http://schemas.microsoft.com/office/drawing/2014/main" id="{3F042A37-CB1B-F05A-215F-CF9A8D0FDE83}"/>
              </a:ext>
            </a:extLst>
          </p:cNvPr>
          <p:cNvSpPr txBox="1"/>
          <p:nvPr/>
        </p:nvSpPr>
        <p:spPr>
          <a:xfrm>
            <a:off x="2259429" y="3818186"/>
            <a:ext cx="1804571" cy="198515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mn-ea"/>
                <a:cs typeface="+mn-cs"/>
              </a:rPr>
              <a:t>Pour intégrer du contenu </a:t>
            </a:r>
            <a:br>
              <a:rPr kumimoji="0" lang="fr-FR" sz="1000" b="0" i="0" u="none" strike="noStrike" kern="1200" cap="none" spc="0" normalizeH="0" baseline="0" noProof="0" dirty="0">
                <a:ln>
                  <a:noFill/>
                </a:ln>
                <a:solidFill>
                  <a:srgbClr val="000000"/>
                </a:solidFill>
                <a:effectLst/>
                <a:uLnTx/>
                <a:uFillTx/>
                <a:latin typeface="+mj-lt"/>
                <a:ea typeface="+mn-ea"/>
                <a:cs typeface="+mn-cs"/>
              </a:rPr>
            </a:br>
            <a:r>
              <a:rPr kumimoji="0" lang="fr-FR" sz="1000" b="0" i="0" u="none" strike="noStrike" kern="1200" cap="none" spc="0" normalizeH="0" baseline="0" noProof="0" dirty="0">
                <a:ln>
                  <a:noFill/>
                </a:ln>
                <a:solidFill>
                  <a:srgbClr val="000000"/>
                </a:solidFill>
                <a:effectLst/>
                <a:uLnTx/>
                <a:uFillTx/>
                <a:latin typeface="+mj-lt"/>
                <a:ea typeface="+mn-ea"/>
                <a:cs typeface="+mn-cs"/>
              </a:rPr>
              <a:t>qui respecte déjà la charte du Template, vous pouvez copier le ou les éléments et les coller avec l’Option de collage </a:t>
            </a:r>
            <a:r>
              <a:rPr lang="fr-FR" sz="1000" kern="0" dirty="0">
                <a:solidFill>
                  <a:schemeClr val="accent2"/>
                </a:solidFill>
                <a:latin typeface="+mj-lt"/>
              </a:rPr>
              <a:t>« Conserver la mise en forme source ».</a:t>
            </a:r>
          </a:p>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900" b="0" i="1" u="none" strike="noStrike" kern="1200" cap="none" spc="0" normalizeH="0" baseline="0" noProof="0" dirty="0">
                <a:ln>
                  <a:noFill/>
                </a:ln>
                <a:solidFill>
                  <a:srgbClr val="7F7F7F"/>
                </a:solidFill>
                <a:effectLst/>
                <a:uLnTx/>
                <a:uFillTx/>
                <a:latin typeface="+mj-lt"/>
                <a:ea typeface="+mn-ea"/>
                <a:cs typeface="+mn-cs"/>
              </a:rPr>
              <a:t>(Cela copie l’élément avec le style issu de la présentation d’origine, </a:t>
            </a:r>
            <a:br>
              <a:rPr kumimoji="0" lang="fr-FR" sz="900" b="0" i="1" u="none" strike="noStrike" kern="1200" cap="none" spc="0" normalizeH="0" baseline="0" noProof="0" dirty="0">
                <a:ln>
                  <a:noFill/>
                </a:ln>
                <a:solidFill>
                  <a:srgbClr val="7F7F7F"/>
                </a:solidFill>
                <a:effectLst/>
                <a:uLnTx/>
                <a:uFillTx/>
                <a:latin typeface="+mj-lt"/>
                <a:ea typeface="+mn-ea"/>
                <a:cs typeface="+mn-cs"/>
              </a:rPr>
            </a:br>
            <a:r>
              <a:rPr kumimoji="0" lang="fr-FR" sz="900" b="0" i="1" u="none" strike="noStrike" kern="1200" cap="none" spc="0" normalizeH="0" baseline="0" noProof="0" dirty="0">
                <a:ln>
                  <a:noFill/>
                </a:ln>
                <a:solidFill>
                  <a:srgbClr val="7F7F7F"/>
                </a:solidFill>
                <a:effectLst/>
                <a:uLnTx/>
                <a:uFillTx/>
                <a:latin typeface="+mj-lt"/>
                <a:ea typeface="+mn-ea"/>
                <a:cs typeface="+mn-cs"/>
              </a:rPr>
              <a:t>à n’utiliser que lorsque votre contenu respecte déjà les codes graphiques validés).</a:t>
            </a:r>
          </a:p>
        </p:txBody>
      </p:sp>
      <p:sp>
        <p:nvSpPr>
          <p:cNvPr id="21" name="ZoneTexte 20">
            <a:extLst>
              <a:ext uri="{FF2B5EF4-FFF2-40B4-BE49-F238E27FC236}">
                <a16:creationId xmlns:a16="http://schemas.microsoft.com/office/drawing/2014/main" id="{2B8CC34C-F0AF-F484-DD76-89C0D96A67C7}"/>
              </a:ext>
            </a:extLst>
          </p:cNvPr>
          <p:cNvSpPr txBox="1"/>
          <p:nvPr/>
        </p:nvSpPr>
        <p:spPr>
          <a:xfrm>
            <a:off x="304800" y="3818186"/>
            <a:ext cx="1803400" cy="215443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mn-ea"/>
                <a:cs typeface="+mn-cs"/>
              </a:rPr>
              <a:t>Pour intégrer du contenu (texte, formes etc.) issu d’une autre présentation n’étant pas sur le bon Template, merci de copier le dit contenu puis le coller dans la nouvelle présentation avec l’Option de collage </a:t>
            </a:r>
            <a:r>
              <a:rPr lang="fr-FR" sz="1000" kern="0" dirty="0">
                <a:solidFill>
                  <a:schemeClr val="accent2"/>
                </a:solidFill>
                <a:latin typeface="+mj-lt"/>
              </a:rPr>
              <a:t>« Utiliser le thème de destination ».  </a:t>
            </a:r>
          </a:p>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900" b="0" i="1" u="none" strike="noStrike" kern="1200" cap="none" spc="0" normalizeH="0" baseline="0" noProof="0" dirty="0">
                <a:ln>
                  <a:noFill/>
                </a:ln>
                <a:solidFill>
                  <a:srgbClr val="7F7F7F"/>
                </a:solidFill>
                <a:effectLst/>
                <a:uLnTx/>
                <a:uFillTx/>
                <a:latin typeface="+mj-lt"/>
                <a:ea typeface="+mn-ea"/>
                <a:cs typeface="+mn-cs"/>
              </a:rPr>
              <a:t>(Cela garde le contenu dans son ensemble mais y applique les codes graphiques du Template </a:t>
            </a:r>
            <a:br>
              <a:rPr kumimoji="0" lang="fr-FR" sz="900" b="0" i="1" u="none" strike="noStrike" kern="1200" cap="none" spc="0" normalizeH="0" baseline="0" noProof="0" dirty="0">
                <a:ln>
                  <a:noFill/>
                </a:ln>
                <a:solidFill>
                  <a:srgbClr val="7F7F7F"/>
                </a:solidFill>
                <a:effectLst/>
                <a:uLnTx/>
                <a:uFillTx/>
                <a:latin typeface="+mj-lt"/>
                <a:ea typeface="+mn-ea"/>
                <a:cs typeface="+mn-cs"/>
              </a:rPr>
            </a:br>
            <a:r>
              <a:rPr kumimoji="0" lang="fr-FR" sz="900" b="0" i="1" u="none" strike="noStrike" kern="1200" cap="none" spc="0" normalizeH="0" baseline="0" noProof="0" dirty="0">
                <a:ln>
                  <a:noFill/>
                </a:ln>
                <a:solidFill>
                  <a:srgbClr val="7F7F7F"/>
                </a:solidFill>
                <a:effectLst/>
                <a:uLnTx/>
                <a:uFillTx/>
                <a:latin typeface="+mj-lt"/>
                <a:ea typeface="+mn-ea"/>
                <a:cs typeface="+mn-cs"/>
              </a:rPr>
              <a:t>à savoir la typographie et les couleurs).</a:t>
            </a:r>
            <a:endParaRPr kumimoji="0" lang="fr-FR" sz="1000" b="0" i="1" u="none" strike="noStrike" kern="1200" cap="none" spc="0" normalizeH="0" baseline="0" noProof="0" dirty="0">
              <a:ln>
                <a:noFill/>
              </a:ln>
              <a:solidFill>
                <a:srgbClr val="7F7F7F"/>
              </a:solidFill>
              <a:effectLst/>
              <a:uLnTx/>
              <a:uFillTx/>
              <a:latin typeface="+mj-lt"/>
              <a:ea typeface="+mn-ea"/>
              <a:cs typeface="+mn-cs"/>
            </a:endParaRPr>
          </a:p>
        </p:txBody>
      </p:sp>
      <p:sp>
        <p:nvSpPr>
          <p:cNvPr id="24" name="ZoneTexte 23">
            <a:extLst>
              <a:ext uri="{FF2B5EF4-FFF2-40B4-BE49-F238E27FC236}">
                <a16:creationId xmlns:a16="http://schemas.microsoft.com/office/drawing/2014/main" id="{155D1784-9439-B78F-F7BD-6BBCF10D6C2A}"/>
              </a:ext>
            </a:extLst>
          </p:cNvPr>
          <p:cNvSpPr txBox="1"/>
          <p:nvPr/>
        </p:nvSpPr>
        <p:spPr>
          <a:xfrm>
            <a:off x="6171030" y="1846907"/>
            <a:ext cx="2507458" cy="338554"/>
          </a:xfrm>
          <a:prstGeom prst="rect">
            <a:avLst/>
          </a:prstGeom>
          <a:noFill/>
        </p:spPr>
        <p:txBody>
          <a:bodyPr wrap="square" lIns="0" tIns="0" rIns="0" bIns="0" rtlCol="0">
            <a:spAutoFit/>
          </a:bodyPr>
          <a:lstStyle>
            <a:defPPr>
              <a:defRPr lang="fr-FR"/>
            </a:defPPr>
            <a:lvl1pPr marR="0" lvl="0" indent="0" fontAlgn="auto">
              <a:lnSpc>
                <a:spcPct val="100000"/>
              </a:lnSpc>
              <a:spcBef>
                <a:spcPts val="0"/>
              </a:spcBef>
              <a:spcAft>
                <a:spcPts val="0"/>
              </a:spcAft>
              <a:buClrTx/>
              <a:buSzTx/>
              <a:buFontTx/>
              <a:buNone/>
              <a:tabLst/>
              <a:defRPr sz="1100" b="1" i="0" u="none" strike="noStrike" kern="0" cap="none" spc="0" baseline="0">
                <a:solidFill>
                  <a:srgbClr val="000000"/>
                </a:solidFill>
                <a:uFillTx/>
              </a:defRPr>
            </a:lvl1pPr>
          </a:lstStyle>
          <a:p>
            <a:r>
              <a:rPr lang="fr-FR" dirty="0">
                <a:latin typeface="+mj-lt"/>
              </a:rPr>
              <a:t>Reproduire la mise en forme d’objets (couleurs, formes, traitements)</a:t>
            </a:r>
          </a:p>
        </p:txBody>
      </p:sp>
      <p:sp>
        <p:nvSpPr>
          <p:cNvPr id="26" name="ZoneTexte 25">
            <a:extLst>
              <a:ext uri="{FF2B5EF4-FFF2-40B4-BE49-F238E27FC236}">
                <a16:creationId xmlns:a16="http://schemas.microsoft.com/office/drawing/2014/main" id="{E6EF2756-0D1E-A8EE-D9C7-AC99A5E9B73F}"/>
              </a:ext>
            </a:extLst>
          </p:cNvPr>
          <p:cNvSpPr txBox="1"/>
          <p:nvPr/>
        </p:nvSpPr>
        <p:spPr>
          <a:xfrm>
            <a:off x="9103558" y="1846907"/>
            <a:ext cx="2507458" cy="169277"/>
          </a:xfrm>
          <a:prstGeom prst="rect">
            <a:avLst/>
          </a:prstGeom>
          <a:noFill/>
        </p:spPr>
        <p:txBody>
          <a:bodyPr wrap="square" lIns="0" tIns="0" rIns="0" bIns="0" rtlCol="0">
            <a:spAutoFit/>
          </a:bodyPr>
          <a:lstStyle>
            <a:defPPr>
              <a:defRPr lang="fr-FR"/>
            </a:defPPr>
            <a:lvl1pPr marR="0" lvl="0" indent="0" fontAlgn="auto">
              <a:lnSpc>
                <a:spcPct val="100000"/>
              </a:lnSpc>
              <a:spcBef>
                <a:spcPts val="0"/>
              </a:spcBef>
              <a:spcAft>
                <a:spcPts val="0"/>
              </a:spcAft>
              <a:buClrTx/>
              <a:buSzTx/>
              <a:buFontTx/>
              <a:buNone/>
              <a:tabLst/>
              <a:defRPr sz="1100" b="1" i="0" u="none" strike="noStrike" kern="0" cap="none" spc="0" baseline="0">
                <a:solidFill>
                  <a:srgbClr val="000000"/>
                </a:solidFill>
                <a:uFillTx/>
              </a:defRPr>
            </a:lvl1pPr>
          </a:lstStyle>
          <a:p>
            <a:r>
              <a:rPr lang="fr-FR" dirty="0">
                <a:latin typeface="+mj-lt"/>
              </a:rPr>
              <a:t>Rétablir les modifications</a:t>
            </a:r>
          </a:p>
        </p:txBody>
      </p:sp>
      <p:sp>
        <p:nvSpPr>
          <p:cNvPr id="27" name="Rectangle : coins arrondis 26">
            <a:extLst>
              <a:ext uri="{FF2B5EF4-FFF2-40B4-BE49-F238E27FC236}">
                <a16:creationId xmlns:a16="http://schemas.microsoft.com/office/drawing/2014/main" id="{28D0E1A8-B333-963F-0B5E-4E2B2360B29D}"/>
              </a:ext>
            </a:extLst>
          </p:cNvPr>
          <p:cNvSpPr/>
          <p:nvPr/>
        </p:nvSpPr>
        <p:spPr>
          <a:xfrm>
            <a:off x="304800" y="2256541"/>
            <a:ext cx="5715000" cy="1263035"/>
          </a:xfrm>
          <a:prstGeom prst="roundRect">
            <a:avLst>
              <a:gd name="adj" fmla="val 7514"/>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mj-lt"/>
            </a:endParaRPr>
          </a:p>
        </p:txBody>
      </p:sp>
      <p:sp>
        <p:nvSpPr>
          <p:cNvPr id="28" name="Rectangle : coins arrondis 27">
            <a:extLst>
              <a:ext uri="{FF2B5EF4-FFF2-40B4-BE49-F238E27FC236}">
                <a16:creationId xmlns:a16="http://schemas.microsoft.com/office/drawing/2014/main" id="{59107700-3A10-742D-FBCE-CDDE6950F564}"/>
              </a:ext>
            </a:extLst>
          </p:cNvPr>
          <p:cNvSpPr/>
          <p:nvPr/>
        </p:nvSpPr>
        <p:spPr>
          <a:xfrm>
            <a:off x="530398" y="3082268"/>
            <a:ext cx="1352204" cy="33025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fr-FR" sz="800" b="1" i="0" u="none" strike="noStrike" kern="0" cap="none" spc="0" normalizeH="0" baseline="0" noProof="0" dirty="0">
                <a:ln>
                  <a:noFill/>
                </a:ln>
                <a:solidFill>
                  <a:schemeClr val="bg1"/>
                </a:solidFill>
                <a:effectLst/>
                <a:uLnTx/>
                <a:uFillTx/>
                <a:latin typeface="+mj-lt"/>
                <a:ea typeface="+mn-ea"/>
                <a:cs typeface="+mn-cs"/>
              </a:rPr>
              <a:t>Utiliser le thème </a:t>
            </a:r>
            <a:br>
              <a:rPr kumimoji="0" lang="fr-FR" sz="800" b="1" i="0" u="none" strike="noStrike" kern="0" cap="none" spc="0" normalizeH="0" baseline="0" noProof="0" dirty="0">
                <a:ln>
                  <a:noFill/>
                </a:ln>
                <a:solidFill>
                  <a:schemeClr val="bg1"/>
                </a:solidFill>
                <a:effectLst/>
                <a:uLnTx/>
                <a:uFillTx/>
                <a:latin typeface="+mj-lt"/>
                <a:ea typeface="+mn-ea"/>
                <a:cs typeface="+mn-cs"/>
              </a:rPr>
            </a:br>
            <a:r>
              <a:rPr kumimoji="0" lang="fr-FR" sz="800" b="1" i="0" u="none" strike="noStrike" kern="0" cap="none" spc="0" normalizeH="0" baseline="0" noProof="0" dirty="0">
                <a:ln>
                  <a:noFill/>
                </a:ln>
                <a:solidFill>
                  <a:schemeClr val="bg1"/>
                </a:solidFill>
                <a:effectLst/>
                <a:uLnTx/>
                <a:uFillTx/>
                <a:latin typeface="+mj-lt"/>
                <a:ea typeface="+mn-ea"/>
                <a:cs typeface="+mn-cs"/>
              </a:rPr>
              <a:t>de destination (H)</a:t>
            </a:r>
          </a:p>
        </p:txBody>
      </p:sp>
      <p:sp>
        <p:nvSpPr>
          <p:cNvPr id="53" name="Rectangle : coins arrondis 52">
            <a:extLst>
              <a:ext uri="{FF2B5EF4-FFF2-40B4-BE49-F238E27FC236}">
                <a16:creationId xmlns:a16="http://schemas.microsoft.com/office/drawing/2014/main" id="{D1ED3737-3F91-03B3-1A08-CECB241015AD}"/>
              </a:ext>
            </a:extLst>
          </p:cNvPr>
          <p:cNvSpPr/>
          <p:nvPr/>
        </p:nvSpPr>
        <p:spPr>
          <a:xfrm>
            <a:off x="2485612" y="3082268"/>
            <a:ext cx="1352204" cy="33025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fr-FR" sz="800" b="1" i="0" u="none" strike="noStrike" kern="0" cap="none" spc="0" normalizeH="0" baseline="0" noProof="0" dirty="0">
                <a:ln>
                  <a:noFill/>
                </a:ln>
                <a:solidFill>
                  <a:schemeClr val="bg1"/>
                </a:solidFill>
                <a:effectLst/>
                <a:uLnTx/>
                <a:uFillTx/>
                <a:latin typeface="+mj-lt"/>
                <a:ea typeface="+mn-ea"/>
                <a:cs typeface="+mn-cs"/>
              </a:rPr>
              <a:t>Conserver la mise </a:t>
            </a:r>
            <a:br>
              <a:rPr kumimoji="0" lang="fr-FR" sz="800" b="1" i="0" u="none" strike="noStrike" kern="0" cap="none" spc="0" normalizeH="0" baseline="0" noProof="0" dirty="0">
                <a:ln>
                  <a:noFill/>
                </a:ln>
                <a:solidFill>
                  <a:schemeClr val="bg1"/>
                </a:solidFill>
                <a:effectLst/>
                <a:uLnTx/>
                <a:uFillTx/>
                <a:latin typeface="+mj-lt"/>
                <a:ea typeface="+mn-ea"/>
                <a:cs typeface="+mn-cs"/>
              </a:rPr>
            </a:br>
            <a:r>
              <a:rPr kumimoji="0" lang="fr-FR" sz="800" b="1" i="0" u="none" strike="noStrike" kern="0" cap="none" spc="0" normalizeH="0" baseline="0" noProof="0" dirty="0">
                <a:ln>
                  <a:noFill/>
                </a:ln>
                <a:solidFill>
                  <a:schemeClr val="bg1"/>
                </a:solidFill>
                <a:effectLst/>
                <a:uLnTx/>
                <a:uFillTx/>
                <a:latin typeface="+mj-lt"/>
                <a:ea typeface="+mn-ea"/>
                <a:cs typeface="+mn-cs"/>
              </a:rPr>
              <a:t>en forme source (C)</a:t>
            </a:r>
          </a:p>
        </p:txBody>
      </p:sp>
      <p:sp>
        <p:nvSpPr>
          <p:cNvPr id="54" name="Rectangle : coins arrondis 53">
            <a:extLst>
              <a:ext uri="{FF2B5EF4-FFF2-40B4-BE49-F238E27FC236}">
                <a16:creationId xmlns:a16="http://schemas.microsoft.com/office/drawing/2014/main" id="{ADCF65DF-DD4F-43E3-61B2-A43D556583C8}"/>
              </a:ext>
            </a:extLst>
          </p:cNvPr>
          <p:cNvSpPr/>
          <p:nvPr/>
        </p:nvSpPr>
        <p:spPr>
          <a:xfrm>
            <a:off x="4445620" y="3082268"/>
            <a:ext cx="1352204" cy="33025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fr-FR" sz="800" b="1" i="0" u="none" strike="noStrike" kern="0" cap="none" spc="0" normalizeH="0" baseline="0" noProof="0" dirty="0">
                <a:ln>
                  <a:noFill/>
                </a:ln>
                <a:solidFill>
                  <a:schemeClr val="bg1"/>
                </a:solidFill>
                <a:effectLst/>
                <a:uLnTx/>
                <a:uFillTx/>
                <a:latin typeface="+mj-lt"/>
                <a:ea typeface="+mn-ea"/>
                <a:cs typeface="+mn-cs"/>
              </a:rPr>
              <a:t>Conserver uniquement </a:t>
            </a:r>
            <a:br>
              <a:rPr kumimoji="0" lang="fr-FR" sz="800" b="1" i="0" u="none" strike="noStrike" kern="0" cap="none" spc="0" normalizeH="0" baseline="0" noProof="0" dirty="0">
                <a:ln>
                  <a:noFill/>
                </a:ln>
                <a:solidFill>
                  <a:schemeClr val="bg1"/>
                </a:solidFill>
                <a:effectLst/>
                <a:uLnTx/>
                <a:uFillTx/>
                <a:latin typeface="+mj-lt"/>
                <a:ea typeface="+mn-ea"/>
                <a:cs typeface="+mn-cs"/>
              </a:rPr>
            </a:br>
            <a:r>
              <a:rPr kumimoji="0" lang="fr-FR" sz="800" b="1" i="0" u="none" strike="noStrike" kern="0" cap="none" spc="0" normalizeH="0" baseline="0" noProof="0" dirty="0">
                <a:ln>
                  <a:noFill/>
                </a:ln>
                <a:solidFill>
                  <a:schemeClr val="bg1"/>
                </a:solidFill>
                <a:effectLst/>
                <a:uLnTx/>
                <a:uFillTx/>
                <a:latin typeface="+mj-lt"/>
                <a:ea typeface="+mn-ea"/>
                <a:cs typeface="+mn-cs"/>
              </a:rPr>
              <a:t>le texte (T)</a:t>
            </a:r>
          </a:p>
        </p:txBody>
      </p:sp>
      <p:sp>
        <p:nvSpPr>
          <p:cNvPr id="5" name="Espace réservé du pied de page 19">
            <a:extLst>
              <a:ext uri="{FF2B5EF4-FFF2-40B4-BE49-F238E27FC236}">
                <a16:creationId xmlns:a16="http://schemas.microsoft.com/office/drawing/2014/main" id="{5A026884-F9EA-1175-E9B6-34FA522C3232}"/>
              </a:ext>
            </a:extLst>
          </p:cNvPr>
          <p:cNvSpPr txBox="1">
            <a:spLocks/>
          </p:cNvSpPr>
          <p:nvPr/>
        </p:nvSpPr>
        <p:spPr>
          <a:xfrm>
            <a:off x="7772399" y="309460"/>
            <a:ext cx="4114800" cy="153888"/>
          </a:xfrm>
          <a:prstGeom prst="rect">
            <a:avLst/>
          </a:prstGeom>
          <a:noFill/>
        </p:spPr>
        <p:txBody>
          <a:bodyPr wrap="square" lIns="0" tIns="0" rIns="0" bIns="0" rtlCol="0">
            <a:spAutoFit/>
          </a:bodyPr>
          <a:lstStyle>
            <a:defPPr>
              <a:defRPr lang="fr-FR"/>
            </a:defPPr>
            <a:lvl1pPr marL="0" algn="l" defTabSz="914400" rtl="0" eaLnBrk="1" latinLnBrk="0" hangingPunct="1">
              <a:defRPr lang="fr-FR" sz="1000" kern="1200" dirty="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fr-FR" dirty="0">
                <a:latin typeface="+mn-lt"/>
              </a:rPr>
              <a:t>Instructions Template LA JANAIS</a:t>
            </a:r>
          </a:p>
        </p:txBody>
      </p:sp>
      <p:pic>
        <p:nvPicPr>
          <p:cNvPr id="4" name="Picture 14" descr="Graphical user interface, application, table&#10;&#10;Description automatically generated">
            <a:extLst>
              <a:ext uri="{FF2B5EF4-FFF2-40B4-BE49-F238E27FC236}">
                <a16:creationId xmlns:a16="http://schemas.microsoft.com/office/drawing/2014/main" id="{3846FF34-2982-FA52-5517-94A2A4632D15}"/>
              </a:ext>
            </a:extLst>
          </p:cNvPr>
          <p:cNvPicPr>
            <a:picLocks noChangeAspect="1"/>
          </p:cNvPicPr>
          <p:nvPr/>
        </p:nvPicPr>
        <p:blipFill rotWithShape="1">
          <a:blip r:embed="rId3"/>
          <a:srcRect l="42807" t="50324" r="54830" b="45057"/>
          <a:stretch/>
        </p:blipFill>
        <p:spPr>
          <a:xfrm>
            <a:off x="1033657" y="2611704"/>
            <a:ext cx="345687" cy="379982"/>
          </a:xfrm>
          <a:custGeom>
            <a:avLst/>
            <a:gdLst>
              <a:gd name="connsiteX0" fmla="*/ 0 w 1655299"/>
              <a:gd name="connsiteY0" fmla="*/ 0 h 379982"/>
              <a:gd name="connsiteX1" fmla="*/ 1655299 w 1655299"/>
              <a:gd name="connsiteY1" fmla="*/ 0 h 379982"/>
              <a:gd name="connsiteX2" fmla="*/ 1655299 w 1655299"/>
              <a:gd name="connsiteY2" fmla="*/ 379982 h 379982"/>
              <a:gd name="connsiteX3" fmla="*/ 0 w 1655299"/>
              <a:gd name="connsiteY3" fmla="*/ 379982 h 379982"/>
            </a:gdLst>
            <a:ahLst/>
            <a:cxnLst>
              <a:cxn ang="0">
                <a:pos x="connsiteX0" y="connsiteY0"/>
              </a:cxn>
              <a:cxn ang="0">
                <a:pos x="connsiteX1" y="connsiteY1"/>
              </a:cxn>
              <a:cxn ang="0">
                <a:pos x="connsiteX2" y="connsiteY2"/>
              </a:cxn>
              <a:cxn ang="0">
                <a:pos x="connsiteX3" y="connsiteY3"/>
              </a:cxn>
            </a:cxnLst>
            <a:rect l="l" t="t" r="r" b="b"/>
            <a:pathLst>
              <a:path w="1655299" h="379982">
                <a:moveTo>
                  <a:pt x="0" y="0"/>
                </a:moveTo>
                <a:lnTo>
                  <a:pt x="1655299" y="0"/>
                </a:lnTo>
                <a:lnTo>
                  <a:pt x="1655299" y="379982"/>
                </a:lnTo>
                <a:lnTo>
                  <a:pt x="0" y="379982"/>
                </a:lnTo>
                <a:close/>
              </a:path>
            </a:pathLst>
          </a:custGeom>
        </p:spPr>
      </p:pic>
      <p:pic>
        <p:nvPicPr>
          <p:cNvPr id="6" name="Picture 17" descr="Graphical user interface, application, table&#10;&#10;Description automatically generated">
            <a:extLst>
              <a:ext uri="{FF2B5EF4-FFF2-40B4-BE49-F238E27FC236}">
                <a16:creationId xmlns:a16="http://schemas.microsoft.com/office/drawing/2014/main" id="{4EDE5BD8-CAAA-E93A-87D1-3A2F3B15FC2F}"/>
              </a:ext>
            </a:extLst>
          </p:cNvPr>
          <p:cNvPicPr>
            <a:picLocks noChangeAspect="1"/>
          </p:cNvPicPr>
          <p:nvPr/>
        </p:nvPicPr>
        <p:blipFill rotWithShape="1">
          <a:blip r:embed="rId3"/>
          <a:srcRect l="45147" t="50324" r="52490" b="45057"/>
          <a:stretch/>
        </p:blipFill>
        <p:spPr>
          <a:xfrm>
            <a:off x="2988871" y="2611704"/>
            <a:ext cx="345687" cy="379982"/>
          </a:xfrm>
          <a:custGeom>
            <a:avLst/>
            <a:gdLst>
              <a:gd name="connsiteX0" fmla="*/ 0 w 1655299"/>
              <a:gd name="connsiteY0" fmla="*/ 0 h 379982"/>
              <a:gd name="connsiteX1" fmla="*/ 1655299 w 1655299"/>
              <a:gd name="connsiteY1" fmla="*/ 0 h 379982"/>
              <a:gd name="connsiteX2" fmla="*/ 1655299 w 1655299"/>
              <a:gd name="connsiteY2" fmla="*/ 379982 h 379982"/>
              <a:gd name="connsiteX3" fmla="*/ 0 w 1655299"/>
              <a:gd name="connsiteY3" fmla="*/ 379982 h 379982"/>
            </a:gdLst>
            <a:ahLst/>
            <a:cxnLst>
              <a:cxn ang="0">
                <a:pos x="connsiteX0" y="connsiteY0"/>
              </a:cxn>
              <a:cxn ang="0">
                <a:pos x="connsiteX1" y="connsiteY1"/>
              </a:cxn>
              <a:cxn ang="0">
                <a:pos x="connsiteX2" y="connsiteY2"/>
              </a:cxn>
              <a:cxn ang="0">
                <a:pos x="connsiteX3" y="connsiteY3"/>
              </a:cxn>
            </a:cxnLst>
            <a:rect l="l" t="t" r="r" b="b"/>
            <a:pathLst>
              <a:path w="1655299" h="379982">
                <a:moveTo>
                  <a:pt x="0" y="0"/>
                </a:moveTo>
                <a:lnTo>
                  <a:pt x="1655299" y="0"/>
                </a:lnTo>
                <a:lnTo>
                  <a:pt x="1655299" y="379982"/>
                </a:lnTo>
                <a:lnTo>
                  <a:pt x="0" y="379982"/>
                </a:lnTo>
                <a:close/>
              </a:path>
            </a:pathLst>
          </a:custGeom>
        </p:spPr>
      </p:pic>
      <p:pic>
        <p:nvPicPr>
          <p:cNvPr id="7" name="Picture 19" descr="Graphical user interface, application, table&#10;&#10;Description automatically generated">
            <a:extLst>
              <a:ext uri="{FF2B5EF4-FFF2-40B4-BE49-F238E27FC236}">
                <a16:creationId xmlns:a16="http://schemas.microsoft.com/office/drawing/2014/main" id="{030B9C4A-3F47-1018-B066-F15856A49430}"/>
              </a:ext>
            </a:extLst>
          </p:cNvPr>
          <p:cNvPicPr>
            <a:picLocks noChangeAspect="1"/>
          </p:cNvPicPr>
          <p:nvPr/>
        </p:nvPicPr>
        <p:blipFill rotWithShape="1">
          <a:blip r:embed="rId3"/>
          <a:srcRect l="49859" t="50324" r="47778" b="45057"/>
          <a:stretch/>
        </p:blipFill>
        <p:spPr>
          <a:xfrm>
            <a:off x="4948879" y="2611704"/>
            <a:ext cx="345687" cy="379982"/>
          </a:xfrm>
          <a:custGeom>
            <a:avLst/>
            <a:gdLst>
              <a:gd name="connsiteX0" fmla="*/ 0 w 1655299"/>
              <a:gd name="connsiteY0" fmla="*/ 0 h 379982"/>
              <a:gd name="connsiteX1" fmla="*/ 1655299 w 1655299"/>
              <a:gd name="connsiteY1" fmla="*/ 0 h 379982"/>
              <a:gd name="connsiteX2" fmla="*/ 1655299 w 1655299"/>
              <a:gd name="connsiteY2" fmla="*/ 379982 h 379982"/>
              <a:gd name="connsiteX3" fmla="*/ 0 w 1655299"/>
              <a:gd name="connsiteY3" fmla="*/ 379982 h 379982"/>
            </a:gdLst>
            <a:ahLst/>
            <a:cxnLst>
              <a:cxn ang="0">
                <a:pos x="connsiteX0" y="connsiteY0"/>
              </a:cxn>
              <a:cxn ang="0">
                <a:pos x="connsiteX1" y="connsiteY1"/>
              </a:cxn>
              <a:cxn ang="0">
                <a:pos x="connsiteX2" y="connsiteY2"/>
              </a:cxn>
              <a:cxn ang="0">
                <a:pos x="connsiteX3" y="connsiteY3"/>
              </a:cxn>
            </a:cxnLst>
            <a:rect l="l" t="t" r="r" b="b"/>
            <a:pathLst>
              <a:path w="1655299" h="379982">
                <a:moveTo>
                  <a:pt x="0" y="0"/>
                </a:moveTo>
                <a:lnTo>
                  <a:pt x="1655299" y="0"/>
                </a:lnTo>
                <a:lnTo>
                  <a:pt x="1655299" y="379982"/>
                </a:lnTo>
                <a:lnTo>
                  <a:pt x="0" y="379982"/>
                </a:lnTo>
                <a:close/>
              </a:path>
            </a:pathLst>
          </a:custGeom>
        </p:spPr>
      </p:pic>
      <p:pic>
        <p:nvPicPr>
          <p:cNvPr id="8" name="Picture 44" descr="Graphical user interface, application, PowerPoint&#10;&#10;Description automatically generated">
            <a:extLst>
              <a:ext uri="{FF2B5EF4-FFF2-40B4-BE49-F238E27FC236}">
                <a16:creationId xmlns:a16="http://schemas.microsoft.com/office/drawing/2014/main" id="{32E98120-31C2-BE7E-D1F0-3B6AAE836EC2}"/>
              </a:ext>
            </a:extLst>
          </p:cNvPr>
          <p:cNvPicPr>
            <a:picLocks noChangeAspect="1"/>
          </p:cNvPicPr>
          <p:nvPr/>
        </p:nvPicPr>
        <p:blipFill>
          <a:blip r:embed="rId4"/>
          <a:srcRect l="5751" t="11737" r="75868" b="75549"/>
          <a:stretch>
            <a:fillRect/>
          </a:stretch>
        </p:blipFill>
        <p:spPr>
          <a:xfrm>
            <a:off x="6439100" y="2475625"/>
            <a:ext cx="2240991" cy="871760"/>
          </a:xfrm>
          <a:custGeom>
            <a:avLst/>
            <a:gdLst>
              <a:gd name="connsiteX0" fmla="*/ 0 w 2240991"/>
              <a:gd name="connsiteY0" fmla="*/ 0 h 871760"/>
              <a:gd name="connsiteX1" fmla="*/ 2240991 w 2240991"/>
              <a:gd name="connsiteY1" fmla="*/ 0 h 871760"/>
              <a:gd name="connsiteX2" fmla="*/ 2240991 w 2240991"/>
              <a:gd name="connsiteY2" fmla="*/ 871760 h 871760"/>
              <a:gd name="connsiteX3" fmla="*/ 0 w 2240991"/>
              <a:gd name="connsiteY3" fmla="*/ 871760 h 871760"/>
            </a:gdLst>
            <a:ahLst/>
            <a:cxnLst>
              <a:cxn ang="0">
                <a:pos x="connsiteX0" y="connsiteY0"/>
              </a:cxn>
              <a:cxn ang="0">
                <a:pos x="connsiteX1" y="connsiteY1"/>
              </a:cxn>
              <a:cxn ang="0">
                <a:pos x="connsiteX2" y="connsiteY2"/>
              </a:cxn>
              <a:cxn ang="0">
                <a:pos x="connsiteX3" y="connsiteY3"/>
              </a:cxn>
            </a:cxnLst>
            <a:rect l="l" t="t" r="r" b="b"/>
            <a:pathLst>
              <a:path w="2240991" h="871760">
                <a:moveTo>
                  <a:pt x="0" y="0"/>
                </a:moveTo>
                <a:lnTo>
                  <a:pt x="2240991" y="0"/>
                </a:lnTo>
                <a:lnTo>
                  <a:pt x="2240991" y="871760"/>
                </a:lnTo>
                <a:lnTo>
                  <a:pt x="0" y="871760"/>
                </a:lnTo>
                <a:close/>
              </a:path>
            </a:pathLst>
          </a:custGeom>
        </p:spPr>
      </p:pic>
      <p:pic>
        <p:nvPicPr>
          <p:cNvPr id="9" name="Picture 46" descr="Graphical user interface, application, PowerPoint&#10;&#10;Description automatically generated">
            <a:extLst>
              <a:ext uri="{FF2B5EF4-FFF2-40B4-BE49-F238E27FC236}">
                <a16:creationId xmlns:a16="http://schemas.microsoft.com/office/drawing/2014/main" id="{A0D8F67F-FAA7-9E5E-E8AB-23671B71B342}"/>
              </a:ext>
            </a:extLst>
          </p:cNvPr>
          <p:cNvPicPr>
            <a:picLocks noChangeAspect="1"/>
          </p:cNvPicPr>
          <p:nvPr/>
        </p:nvPicPr>
        <p:blipFill>
          <a:blip r:embed="rId5"/>
          <a:srcRect l="30371" t="11211" r="54835" b="75453"/>
          <a:stretch>
            <a:fillRect/>
          </a:stretch>
        </p:blipFill>
        <p:spPr>
          <a:xfrm>
            <a:off x="9533252" y="2399107"/>
            <a:ext cx="1928941" cy="977903"/>
          </a:xfrm>
          <a:custGeom>
            <a:avLst/>
            <a:gdLst>
              <a:gd name="connsiteX0" fmla="*/ 0 w 1803679"/>
              <a:gd name="connsiteY0" fmla="*/ 0 h 914400"/>
              <a:gd name="connsiteX1" fmla="*/ 1803679 w 1803679"/>
              <a:gd name="connsiteY1" fmla="*/ 0 h 914400"/>
              <a:gd name="connsiteX2" fmla="*/ 1803679 w 1803679"/>
              <a:gd name="connsiteY2" fmla="*/ 914400 h 914400"/>
              <a:gd name="connsiteX3" fmla="*/ 0 w 1803679"/>
              <a:gd name="connsiteY3" fmla="*/ 914400 h 914400"/>
            </a:gdLst>
            <a:ahLst/>
            <a:cxnLst>
              <a:cxn ang="0">
                <a:pos x="connsiteX0" y="connsiteY0"/>
              </a:cxn>
              <a:cxn ang="0">
                <a:pos x="connsiteX1" y="connsiteY1"/>
              </a:cxn>
              <a:cxn ang="0">
                <a:pos x="connsiteX2" y="connsiteY2"/>
              </a:cxn>
              <a:cxn ang="0">
                <a:pos x="connsiteX3" y="connsiteY3"/>
              </a:cxn>
            </a:cxnLst>
            <a:rect l="l" t="t" r="r" b="b"/>
            <a:pathLst>
              <a:path w="1803679" h="914400">
                <a:moveTo>
                  <a:pt x="0" y="0"/>
                </a:moveTo>
                <a:lnTo>
                  <a:pt x="1803679" y="0"/>
                </a:lnTo>
                <a:lnTo>
                  <a:pt x="1803679" y="914400"/>
                </a:lnTo>
                <a:lnTo>
                  <a:pt x="0" y="914400"/>
                </a:lnTo>
                <a:close/>
              </a:path>
            </a:pathLst>
          </a:custGeom>
        </p:spPr>
      </p:pic>
      <p:pic>
        <p:nvPicPr>
          <p:cNvPr id="29" name="Picture 28" descr="Graphical user interface, application&#10;&#10;Description automatically generated">
            <a:extLst>
              <a:ext uri="{FF2B5EF4-FFF2-40B4-BE49-F238E27FC236}">
                <a16:creationId xmlns:a16="http://schemas.microsoft.com/office/drawing/2014/main" id="{57D2073C-0645-1271-C1F6-02A98E4D3935}"/>
              </a:ext>
            </a:extLst>
          </p:cNvPr>
          <p:cNvPicPr>
            <a:picLocks noChangeAspect="1"/>
          </p:cNvPicPr>
          <p:nvPr/>
        </p:nvPicPr>
        <p:blipFill rotWithShape="1">
          <a:blip r:embed="rId6">
            <a:alphaModFix/>
          </a:blip>
          <a:srcRect l="68974" t="22614" r="17381" b="72990"/>
          <a:stretch/>
        </p:blipFill>
        <p:spPr>
          <a:xfrm>
            <a:off x="530398" y="2344858"/>
            <a:ext cx="1340697" cy="242887"/>
          </a:xfrm>
          <a:custGeom>
            <a:avLst/>
            <a:gdLst>
              <a:gd name="connsiteX0" fmla="*/ 0 w 2125225"/>
              <a:gd name="connsiteY0" fmla="*/ 0 h 2411235"/>
              <a:gd name="connsiteX1" fmla="*/ 2125225 w 2125225"/>
              <a:gd name="connsiteY1" fmla="*/ 0 h 2411235"/>
              <a:gd name="connsiteX2" fmla="*/ 2125225 w 2125225"/>
              <a:gd name="connsiteY2" fmla="*/ 2411235 h 2411235"/>
              <a:gd name="connsiteX3" fmla="*/ 0 w 2125225"/>
              <a:gd name="connsiteY3" fmla="*/ 2411235 h 2411235"/>
            </a:gdLst>
            <a:ahLst/>
            <a:cxnLst>
              <a:cxn ang="0">
                <a:pos x="connsiteX0" y="connsiteY0"/>
              </a:cxn>
              <a:cxn ang="0">
                <a:pos x="connsiteX1" y="connsiteY1"/>
              </a:cxn>
              <a:cxn ang="0">
                <a:pos x="connsiteX2" y="connsiteY2"/>
              </a:cxn>
              <a:cxn ang="0">
                <a:pos x="connsiteX3" y="connsiteY3"/>
              </a:cxn>
            </a:cxnLst>
            <a:rect l="l" t="t" r="r" b="b"/>
            <a:pathLst>
              <a:path w="2125225" h="2411235">
                <a:moveTo>
                  <a:pt x="0" y="0"/>
                </a:moveTo>
                <a:lnTo>
                  <a:pt x="2125225" y="0"/>
                </a:lnTo>
                <a:lnTo>
                  <a:pt x="2125225" y="2411235"/>
                </a:lnTo>
                <a:lnTo>
                  <a:pt x="0" y="2411235"/>
                </a:lnTo>
                <a:close/>
              </a:path>
            </a:pathLst>
          </a:custGeom>
          <a:ln>
            <a:noFill/>
          </a:ln>
        </p:spPr>
      </p:pic>
      <p:sp>
        <p:nvSpPr>
          <p:cNvPr id="15" name="Rectangle 14">
            <a:extLst>
              <a:ext uri="{FF2B5EF4-FFF2-40B4-BE49-F238E27FC236}">
                <a16:creationId xmlns:a16="http://schemas.microsoft.com/office/drawing/2014/main" id="{0197947F-8EDF-8F88-BB23-EAA6890F40D6}"/>
              </a:ext>
            </a:extLst>
          </p:cNvPr>
          <p:cNvSpPr/>
          <p:nvPr/>
        </p:nvSpPr>
        <p:spPr>
          <a:xfrm>
            <a:off x="0" y="6700058"/>
            <a:ext cx="12193200" cy="1579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Tree>
    <p:extLst>
      <p:ext uri="{BB962C8B-B14F-4D97-AF65-F5344CB8AC3E}">
        <p14:creationId xmlns:p14="http://schemas.microsoft.com/office/powerpoint/2010/main" val="2051120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a:extLst>
              <a:ext uri="{FF2B5EF4-FFF2-40B4-BE49-F238E27FC236}">
                <a16:creationId xmlns:a16="http://schemas.microsoft.com/office/drawing/2014/main" id="{7BFE661C-8347-8F55-6E0C-4071FEC2EF80}"/>
              </a:ext>
            </a:extLst>
          </p:cNvPr>
          <p:cNvSpPr txBox="1"/>
          <p:nvPr/>
        </p:nvSpPr>
        <p:spPr>
          <a:xfrm>
            <a:off x="304799" y="697391"/>
            <a:ext cx="10800000" cy="553998"/>
          </a:xfrm>
          <a:prstGeom prst="rect">
            <a:avLst/>
          </a:prstGeom>
          <a:noFill/>
        </p:spPr>
        <p:txBody>
          <a:bodyPr wrap="square" lIns="0" tIns="0" rIns="0" bIns="0" rtlCol="0">
            <a:spAutoFit/>
          </a:bodyPr>
          <a:lstStyle/>
          <a:p>
            <a:r>
              <a:rPr lang="fr-FR" sz="3600" dirty="0"/>
              <a:t>Gestion des images</a:t>
            </a:r>
          </a:p>
        </p:txBody>
      </p:sp>
      <p:sp>
        <p:nvSpPr>
          <p:cNvPr id="11" name="ZoneTexte 10">
            <a:extLst>
              <a:ext uri="{FF2B5EF4-FFF2-40B4-BE49-F238E27FC236}">
                <a16:creationId xmlns:a16="http://schemas.microsoft.com/office/drawing/2014/main" id="{3A3F461A-6793-87A9-08EE-934CF1163607}"/>
              </a:ext>
            </a:extLst>
          </p:cNvPr>
          <p:cNvSpPr txBox="1"/>
          <p:nvPr/>
        </p:nvSpPr>
        <p:spPr>
          <a:xfrm>
            <a:off x="304800" y="1353915"/>
            <a:ext cx="10800000" cy="184666"/>
          </a:xfrm>
          <a:prstGeom prst="rect">
            <a:avLst/>
          </a:prstGeom>
          <a:noFill/>
        </p:spPr>
        <p:txBody>
          <a:bodyPr wrap="square" lIns="0" tIns="0" rIns="0" bIns="0" rtlCol="0">
            <a:spAutoFit/>
          </a:bodyPr>
          <a:lstStyle/>
          <a:p>
            <a:r>
              <a:rPr lang="fr-FR" sz="1200" dirty="0">
                <a:latin typeface="+mj-lt"/>
              </a:rPr>
              <a:t>Afin de remplir les zones dynamiques d’images merci de suivre ces quelques indications :</a:t>
            </a:r>
          </a:p>
        </p:txBody>
      </p:sp>
      <p:sp>
        <p:nvSpPr>
          <p:cNvPr id="21" name="ZoneTexte 20">
            <a:extLst>
              <a:ext uri="{FF2B5EF4-FFF2-40B4-BE49-F238E27FC236}">
                <a16:creationId xmlns:a16="http://schemas.microsoft.com/office/drawing/2014/main" id="{2B8CC34C-F0AF-F484-DD76-89C0D96A67C7}"/>
              </a:ext>
            </a:extLst>
          </p:cNvPr>
          <p:cNvSpPr txBox="1"/>
          <p:nvPr/>
        </p:nvSpPr>
        <p:spPr>
          <a:xfrm>
            <a:off x="304800" y="3818186"/>
            <a:ext cx="1803400" cy="276998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chemeClr val="accent2"/>
                </a:solidFill>
                <a:effectLst/>
                <a:uLnTx/>
                <a:uFillTx/>
                <a:latin typeface="+mj-lt"/>
                <a:ea typeface="+mn-ea"/>
                <a:cs typeface="+mn-cs"/>
              </a:rPr>
              <a:t>#1 Première méthode </a:t>
            </a:r>
          </a:p>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mn-ea"/>
                <a:cs typeface="+mn-cs"/>
              </a:rPr>
              <a:t>La première méthode est de cliquer sur le petit icone image qui se trouve au centre de la forme dynamique (si vous n'arrivez pas à le sélectionner car du texte ou un autre élément est devant cliquer aux extrémités de la forme et faite un clic droit et cliquer sur Premier plan). Une boite de dialogue s’ouvre et ainsi vous pouvez choisir votre image sur votre poste de travail. </a:t>
            </a:r>
          </a:p>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mn-ea"/>
                <a:cs typeface="+mn-cs"/>
              </a:rPr>
              <a:t>Vous pouvez aussi faire </a:t>
            </a:r>
            <a:br>
              <a:rPr kumimoji="0" lang="fr-FR" sz="1000" b="0" i="0" u="none" strike="noStrike" kern="1200" cap="none" spc="0" normalizeH="0" baseline="0" noProof="0" dirty="0">
                <a:ln>
                  <a:noFill/>
                </a:ln>
                <a:solidFill>
                  <a:srgbClr val="000000"/>
                </a:solidFill>
                <a:effectLst/>
                <a:uLnTx/>
                <a:uFillTx/>
                <a:latin typeface="+mj-lt"/>
                <a:ea typeface="+mn-ea"/>
                <a:cs typeface="+mn-cs"/>
              </a:rPr>
            </a:br>
            <a:r>
              <a:rPr kumimoji="0" lang="fr-FR" sz="1000" b="0" i="0" u="none" strike="noStrike" kern="1200" cap="none" spc="0" normalizeH="0" baseline="0" noProof="0" dirty="0">
                <a:ln>
                  <a:noFill/>
                </a:ln>
                <a:solidFill>
                  <a:srgbClr val="000000"/>
                </a:solidFill>
                <a:effectLst/>
                <a:uLnTx/>
                <a:uFillTx/>
                <a:latin typeface="+mj-lt"/>
                <a:ea typeface="+mn-ea"/>
                <a:cs typeface="+mn-cs"/>
              </a:rPr>
              <a:t>un drag and drop.</a:t>
            </a:r>
          </a:p>
        </p:txBody>
      </p:sp>
      <p:sp>
        <p:nvSpPr>
          <p:cNvPr id="79" name="Rectangle : coins arrondis 78">
            <a:extLst>
              <a:ext uri="{FF2B5EF4-FFF2-40B4-BE49-F238E27FC236}">
                <a16:creationId xmlns:a16="http://schemas.microsoft.com/office/drawing/2014/main" id="{E9915AF4-4A03-1059-468D-812306612B3A}"/>
              </a:ext>
            </a:extLst>
          </p:cNvPr>
          <p:cNvSpPr/>
          <p:nvPr/>
        </p:nvSpPr>
        <p:spPr>
          <a:xfrm>
            <a:off x="304800" y="2256541"/>
            <a:ext cx="5715000" cy="1263035"/>
          </a:xfrm>
          <a:prstGeom prst="roundRect">
            <a:avLst>
              <a:gd name="adj" fmla="val 7514"/>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mj-lt"/>
            </a:endParaRPr>
          </a:p>
        </p:txBody>
      </p:sp>
      <p:sp>
        <p:nvSpPr>
          <p:cNvPr id="2" name="ZoneTexte 1">
            <a:extLst>
              <a:ext uri="{FF2B5EF4-FFF2-40B4-BE49-F238E27FC236}">
                <a16:creationId xmlns:a16="http://schemas.microsoft.com/office/drawing/2014/main" id="{A2F87B38-5A7A-54F0-7C14-3E5009FBC9E0}"/>
              </a:ext>
            </a:extLst>
          </p:cNvPr>
          <p:cNvSpPr txBox="1"/>
          <p:nvPr/>
        </p:nvSpPr>
        <p:spPr>
          <a:xfrm>
            <a:off x="4220022" y="3818186"/>
            <a:ext cx="1803400" cy="176971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lang="fr-FR" sz="1000" dirty="0">
                <a:solidFill>
                  <a:schemeClr val="accent2"/>
                </a:solidFill>
                <a:latin typeface="+mj-lt"/>
              </a:rPr>
              <a:t>Rétablir l’image dans la forme dynamique rectangle bords arrondis</a:t>
            </a:r>
          </a:p>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lang="fr-FR" sz="1000" dirty="0">
                <a:solidFill>
                  <a:srgbClr val="000000"/>
                </a:solidFill>
                <a:latin typeface="+mj-lt"/>
              </a:rPr>
              <a:t>Si lors de l’insertion de votre image elle ne rentre pas dans la forme, mais devient un rectangle merci de cliquer sur la fonction </a:t>
            </a:r>
            <a:r>
              <a:rPr lang="fr-FR" sz="1000" kern="0" dirty="0">
                <a:solidFill>
                  <a:schemeClr val="accent2"/>
                </a:solidFill>
                <a:latin typeface="+mj-lt"/>
              </a:rPr>
              <a:t>« Rétablir » </a:t>
            </a:r>
            <a:r>
              <a:rPr lang="fr-FR" sz="1000" dirty="0">
                <a:solidFill>
                  <a:srgbClr val="000000"/>
                </a:solidFill>
                <a:latin typeface="+mj-lt"/>
              </a:rPr>
              <a:t>la mise en forme de la diapositive afin que l’image soit parfaitement intégrée.</a:t>
            </a:r>
          </a:p>
        </p:txBody>
      </p:sp>
      <p:sp>
        <p:nvSpPr>
          <p:cNvPr id="12" name="ZoneTexte 11">
            <a:extLst>
              <a:ext uri="{FF2B5EF4-FFF2-40B4-BE49-F238E27FC236}">
                <a16:creationId xmlns:a16="http://schemas.microsoft.com/office/drawing/2014/main" id="{E8802935-83A2-A92A-D3AD-AA43D6BFC6F9}"/>
              </a:ext>
            </a:extLst>
          </p:cNvPr>
          <p:cNvSpPr txBox="1"/>
          <p:nvPr/>
        </p:nvSpPr>
        <p:spPr>
          <a:xfrm>
            <a:off x="304799" y="1846908"/>
            <a:ext cx="3277387" cy="169277"/>
          </a:xfrm>
          <a:prstGeom prst="rect">
            <a:avLst/>
          </a:prstGeom>
          <a:noFill/>
        </p:spPr>
        <p:txBody>
          <a:bodyPr wrap="square" lIns="0" tIns="0" rIns="0" bIns="0" rtlCol="0">
            <a:spAutoFit/>
          </a:bodyPr>
          <a:lstStyle>
            <a:defPPr>
              <a:defRPr lang="fr-FR"/>
            </a:defPPr>
            <a:lvl1pPr marR="0" lvl="0" indent="0" fontAlgn="auto">
              <a:lnSpc>
                <a:spcPct val="100000"/>
              </a:lnSpc>
              <a:spcBef>
                <a:spcPts val="0"/>
              </a:spcBef>
              <a:spcAft>
                <a:spcPts val="0"/>
              </a:spcAft>
              <a:buClrTx/>
              <a:buSzTx/>
              <a:buFontTx/>
              <a:buNone/>
              <a:tabLst/>
              <a:defRPr sz="1100" b="1" i="0" u="none" strike="noStrike" kern="0" cap="none" spc="0" baseline="0">
                <a:solidFill>
                  <a:srgbClr val="000000"/>
                </a:solidFill>
                <a:uFillTx/>
              </a:defRPr>
            </a:lvl1pPr>
          </a:lstStyle>
          <a:p>
            <a:r>
              <a:rPr lang="fr-FR" dirty="0">
                <a:latin typeface="+mj-lt"/>
              </a:rPr>
              <a:t>Insérer une image dans les formes dynamiques</a:t>
            </a:r>
          </a:p>
        </p:txBody>
      </p:sp>
      <p:sp>
        <p:nvSpPr>
          <p:cNvPr id="24" name="ZoneTexte 23">
            <a:extLst>
              <a:ext uri="{FF2B5EF4-FFF2-40B4-BE49-F238E27FC236}">
                <a16:creationId xmlns:a16="http://schemas.microsoft.com/office/drawing/2014/main" id="{155D1784-9439-B78F-F7BD-6BBCF10D6C2A}"/>
              </a:ext>
            </a:extLst>
          </p:cNvPr>
          <p:cNvSpPr txBox="1"/>
          <p:nvPr/>
        </p:nvSpPr>
        <p:spPr>
          <a:xfrm>
            <a:off x="6171030" y="1846907"/>
            <a:ext cx="2507458" cy="169277"/>
          </a:xfrm>
          <a:prstGeom prst="rect">
            <a:avLst/>
          </a:prstGeom>
          <a:noFill/>
        </p:spPr>
        <p:txBody>
          <a:bodyPr wrap="square" lIns="0" tIns="0" rIns="0" bIns="0" rtlCol="0">
            <a:spAutoFit/>
          </a:bodyPr>
          <a:lstStyle>
            <a:defPPr>
              <a:defRPr lang="fr-FR"/>
            </a:defPPr>
            <a:lvl1pPr marR="0" lvl="0" indent="0" fontAlgn="auto">
              <a:lnSpc>
                <a:spcPct val="100000"/>
              </a:lnSpc>
              <a:spcBef>
                <a:spcPts val="0"/>
              </a:spcBef>
              <a:spcAft>
                <a:spcPts val="0"/>
              </a:spcAft>
              <a:buClrTx/>
              <a:buSzTx/>
              <a:buFontTx/>
              <a:buNone/>
              <a:tabLst/>
              <a:defRPr sz="1100" b="1" i="0" u="none" strike="noStrike" kern="0" cap="none" spc="0" baseline="0">
                <a:solidFill>
                  <a:srgbClr val="000000"/>
                </a:solidFill>
                <a:uFillTx/>
              </a:defRPr>
            </a:lvl1pPr>
          </a:lstStyle>
          <a:p>
            <a:r>
              <a:rPr lang="fr-FR" dirty="0">
                <a:latin typeface="+mj-lt"/>
              </a:rPr>
              <a:t>Remplacer une image par une autre </a:t>
            </a:r>
          </a:p>
        </p:txBody>
      </p:sp>
      <p:sp>
        <p:nvSpPr>
          <p:cNvPr id="22" name="ZoneTexte 21">
            <a:extLst>
              <a:ext uri="{FF2B5EF4-FFF2-40B4-BE49-F238E27FC236}">
                <a16:creationId xmlns:a16="http://schemas.microsoft.com/office/drawing/2014/main" id="{710DA7D8-13A1-C4D5-C335-E82738B978A7}"/>
              </a:ext>
            </a:extLst>
          </p:cNvPr>
          <p:cNvSpPr txBox="1"/>
          <p:nvPr/>
        </p:nvSpPr>
        <p:spPr>
          <a:xfrm>
            <a:off x="2262411" y="3818186"/>
            <a:ext cx="1803400" cy="190821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chemeClr val="accent2"/>
                </a:solidFill>
                <a:effectLst/>
                <a:uLnTx/>
                <a:uFillTx/>
                <a:latin typeface="+mj-lt"/>
              </a:rPr>
              <a:t>#2 Deuxième méthode </a:t>
            </a:r>
          </a:p>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rPr>
              <a:t>La seconde méthode est de copier votre image, Ctrl + C ,</a:t>
            </a:r>
            <a:br>
              <a:rPr kumimoji="0" lang="fr-FR" sz="1000" b="0" i="0" u="none" strike="noStrike" kern="1200" cap="none" spc="0" normalizeH="0" baseline="0" noProof="0" dirty="0">
                <a:ln>
                  <a:noFill/>
                </a:ln>
                <a:solidFill>
                  <a:srgbClr val="000000"/>
                </a:solidFill>
                <a:effectLst/>
                <a:uLnTx/>
                <a:uFillTx/>
                <a:latin typeface="+mj-lt"/>
              </a:rPr>
            </a:br>
            <a:r>
              <a:rPr kumimoji="0" lang="fr-FR" sz="1000" b="0" i="0" u="none" strike="noStrike" kern="1200" cap="none" spc="0" normalizeH="0" baseline="0" noProof="0" dirty="0">
                <a:ln>
                  <a:noFill/>
                </a:ln>
                <a:solidFill>
                  <a:srgbClr val="000000"/>
                </a:solidFill>
                <a:effectLst/>
                <a:uLnTx/>
                <a:uFillTx/>
                <a:latin typeface="+mj-lt"/>
              </a:rPr>
              <a:t>de sélectionner la forme dynamique sur votre slide </a:t>
            </a:r>
            <a:br>
              <a:rPr kumimoji="0" lang="fr-FR" sz="1000" b="0" i="0" u="none" strike="noStrike" kern="1200" cap="none" spc="0" normalizeH="0" baseline="0" noProof="0" dirty="0">
                <a:ln>
                  <a:noFill/>
                </a:ln>
                <a:solidFill>
                  <a:srgbClr val="000000"/>
                </a:solidFill>
                <a:effectLst/>
                <a:uLnTx/>
                <a:uFillTx/>
                <a:latin typeface="+mj-lt"/>
              </a:rPr>
            </a:br>
            <a:r>
              <a:rPr kumimoji="0" lang="fr-FR" sz="1000" b="0" i="0" u="none" strike="noStrike" kern="1200" cap="none" spc="0" normalizeH="0" baseline="0" noProof="0" dirty="0">
                <a:ln>
                  <a:noFill/>
                </a:ln>
                <a:solidFill>
                  <a:srgbClr val="000000"/>
                </a:solidFill>
                <a:effectLst/>
                <a:uLnTx/>
                <a:uFillTx/>
                <a:latin typeface="+mj-lt"/>
              </a:rPr>
              <a:t>et de faire coller Ctrl + V.</a:t>
            </a:r>
          </a:p>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lang="fr-FR" sz="900" i="1" dirty="0">
                <a:solidFill>
                  <a:srgbClr val="7F7F7F"/>
                </a:solidFill>
                <a:latin typeface="+mj-lt"/>
              </a:rPr>
              <a:t>Info : Si vous souhaitez recadrer l’image pour faire un focus sur un élément de votre visuel il faut sélectionner le visuel faire un clic droit Rogner et à présent vous pouvez le déplacer/agrandir.</a:t>
            </a:r>
          </a:p>
        </p:txBody>
      </p:sp>
      <p:sp>
        <p:nvSpPr>
          <p:cNvPr id="63" name="ZoneTexte 62">
            <a:extLst>
              <a:ext uri="{FF2B5EF4-FFF2-40B4-BE49-F238E27FC236}">
                <a16:creationId xmlns:a16="http://schemas.microsoft.com/office/drawing/2014/main" id="{E4DA327E-A098-553E-F6BB-23CBF8B97353}"/>
              </a:ext>
            </a:extLst>
          </p:cNvPr>
          <p:cNvSpPr txBox="1"/>
          <p:nvPr/>
        </p:nvSpPr>
        <p:spPr>
          <a:xfrm>
            <a:off x="6177633" y="3818186"/>
            <a:ext cx="1803400" cy="100027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chemeClr val="accent2"/>
                </a:solidFill>
                <a:effectLst/>
                <a:uLnTx/>
                <a:uFillTx/>
                <a:latin typeface="+mj-lt"/>
                <a:ea typeface="+mn-ea"/>
                <a:cs typeface="+mn-cs"/>
              </a:rPr>
              <a:t>#1 Première méthode </a:t>
            </a:r>
          </a:p>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mn-ea"/>
                <a:cs typeface="+mn-cs"/>
              </a:rPr>
              <a:t>Afin de remplacer une image par une nouvelle vous pouvez la supprimer pour insérer une nouvelle image comme expliqué précédemment. </a:t>
            </a:r>
          </a:p>
        </p:txBody>
      </p:sp>
      <p:sp>
        <p:nvSpPr>
          <p:cNvPr id="64" name="ZoneTexte 63">
            <a:extLst>
              <a:ext uri="{FF2B5EF4-FFF2-40B4-BE49-F238E27FC236}">
                <a16:creationId xmlns:a16="http://schemas.microsoft.com/office/drawing/2014/main" id="{6292E56B-F86C-9E89-6FA0-5208749603C2}"/>
              </a:ext>
            </a:extLst>
          </p:cNvPr>
          <p:cNvSpPr txBox="1"/>
          <p:nvPr/>
        </p:nvSpPr>
        <p:spPr>
          <a:xfrm>
            <a:off x="8135244" y="3818186"/>
            <a:ext cx="1803400" cy="207749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chemeClr val="accent2"/>
                </a:solidFill>
                <a:effectLst/>
                <a:uLnTx/>
                <a:uFillTx/>
                <a:latin typeface="+mj-lt"/>
              </a:rPr>
              <a:t>#2 Deuxième méthode </a:t>
            </a:r>
          </a:p>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rPr>
              <a:t>Faites un clic droit sur l’image à remplacer et cliquer sur </a:t>
            </a:r>
            <a:r>
              <a:rPr lang="fr-FR" sz="1000" kern="0" dirty="0">
                <a:solidFill>
                  <a:schemeClr val="accent2"/>
                </a:solidFill>
                <a:latin typeface="+mj-lt"/>
              </a:rPr>
              <a:t>« Changer d’image… » </a:t>
            </a:r>
            <a:r>
              <a:rPr kumimoji="0" lang="fr-FR" sz="1000" b="0" i="0" u="none" strike="noStrike" kern="1200" cap="none" spc="0" normalizeH="0" baseline="0" noProof="0" dirty="0">
                <a:ln>
                  <a:noFill/>
                </a:ln>
                <a:solidFill>
                  <a:srgbClr val="000000"/>
                </a:solidFill>
                <a:effectLst/>
                <a:uLnTx/>
                <a:uFillTx/>
                <a:latin typeface="+mj-lt"/>
              </a:rPr>
              <a:t>À partir d’un fichier et choisir votre image. Avec cette seconde méthode le remplacement d’image déforme la zone dynamique afin de retrouver sa forme il faut cliquer sur la fonction rétablir en dessous de disposition dans le ruban Accueil/Diapositives.</a:t>
            </a:r>
          </a:p>
        </p:txBody>
      </p:sp>
      <p:sp>
        <p:nvSpPr>
          <p:cNvPr id="73" name="ZoneTexte 72">
            <a:extLst>
              <a:ext uri="{FF2B5EF4-FFF2-40B4-BE49-F238E27FC236}">
                <a16:creationId xmlns:a16="http://schemas.microsoft.com/office/drawing/2014/main" id="{7DB0F4CC-AEF1-35B8-77E6-F42464FCB6C0}"/>
              </a:ext>
            </a:extLst>
          </p:cNvPr>
          <p:cNvSpPr txBox="1"/>
          <p:nvPr/>
        </p:nvSpPr>
        <p:spPr>
          <a:xfrm>
            <a:off x="10083800" y="3818186"/>
            <a:ext cx="1810642" cy="207749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lang="fr-FR" sz="900" i="1" dirty="0">
                <a:solidFill>
                  <a:srgbClr val="7F7F7F"/>
                </a:solidFill>
                <a:latin typeface="+mj-lt"/>
              </a:rPr>
              <a:t>Info : Si la forme dynamique est déformée, cliquer sur rétablir pour retrouver sa forme d’origine. Et si vous recadrez votre image, il est conseillé de compresser cette dernière car en cliquant sur rétablir l’image elle aussi revient avant sa transformation (remplissage proportionnel). La fonction compresser se trouve en cliquant sur une image, Format de l’image, Compresser les images, cocher les options souhaitées, et enfin cliquer sur Ok.</a:t>
            </a:r>
          </a:p>
        </p:txBody>
      </p:sp>
      <p:sp>
        <p:nvSpPr>
          <p:cNvPr id="80" name="Rectangle : coins arrondis 79">
            <a:extLst>
              <a:ext uri="{FF2B5EF4-FFF2-40B4-BE49-F238E27FC236}">
                <a16:creationId xmlns:a16="http://schemas.microsoft.com/office/drawing/2014/main" id="{8198F3FB-97E2-5BD6-C336-312DAC5D44A5}"/>
              </a:ext>
            </a:extLst>
          </p:cNvPr>
          <p:cNvSpPr/>
          <p:nvPr/>
        </p:nvSpPr>
        <p:spPr>
          <a:xfrm>
            <a:off x="6171030" y="2256541"/>
            <a:ext cx="5715000" cy="1263035"/>
          </a:xfrm>
          <a:prstGeom prst="roundRect">
            <a:avLst>
              <a:gd name="adj" fmla="val 7514"/>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mj-lt"/>
            </a:endParaRPr>
          </a:p>
        </p:txBody>
      </p:sp>
      <p:sp>
        <p:nvSpPr>
          <p:cNvPr id="5" name="Espace réservé du pied de page 19">
            <a:extLst>
              <a:ext uri="{FF2B5EF4-FFF2-40B4-BE49-F238E27FC236}">
                <a16:creationId xmlns:a16="http://schemas.microsoft.com/office/drawing/2014/main" id="{181AD012-ECD3-7D5A-2FD2-6A0424DF6E2F}"/>
              </a:ext>
            </a:extLst>
          </p:cNvPr>
          <p:cNvSpPr txBox="1">
            <a:spLocks/>
          </p:cNvSpPr>
          <p:nvPr/>
        </p:nvSpPr>
        <p:spPr>
          <a:xfrm>
            <a:off x="7772399" y="309460"/>
            <a:ext cx="4114800" cy="153888"/>
          </a:xfrm>
          <a:prstGeom prst="rect">
            <a:avLst/>
          </a:prstGeom>
          <a:noFill/>
        </p:spPr>
        <p:txBody>
          <a:bodyPr wrap="square" lIns="0" tIns="0" rIns="0" bIns="0" rtlCol="0">
            <a:spAutoFit/>
          </a:bodyPr>
          <a:lstStyle>
            <a:defPPr>
              <a:defRPr lang="fr-FR"/>
            </a:defPPr>
            <a:lvl1pPr marL="0" algn="l" defTabSz="914400" rtl="0" eaLnBrk="1" latinLnBrk="0" hangingPunct="1">
              <a:defRPr lang="fr-FR" sz="1000" kern="1200" dirty="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fr-FR" dirty="0">
                <a:latin typeface="+mn-lt"/>
              </a:rPr>
              <a:t>Instructions Template LA JANAIS</a:t>
            </a:r>
          </a:p>
        </p:txBody>
      </p:sp>
      <p:pic>
        <p:nvPicPr>
          <p:cNvPr id="4" name="Picture 17" descr="Graphical user interface, application, PowerPoint&#10;&#10;Description automatically generated">
            <a:extLst>
              <a:ext uri="{FF2B5EF4-FFF2-40B4-BE49-F238E27FC236}">
                <a16:creationId xmlns:a16="http://schemas.microsoft.com/office/drawing/2014/main" id="{914C2349-E876-A7A8-DC5B-678D110A7B5E}"/>
              </a:ext>
            </a:extLst>
          </p:cNvPr>
          <p:cNvPicPr>
            <a:picLocks noChangeAspect="1"/>
          </p:cNvPicPr>
          <p:nvPr/>
        </p:nvPicPr>
        <p:blipFill rotWithShape="1">
          <a:blip r:embed="rId3"/>
          <a:srcRect l="65809" t="11651" r="30359" b="78038"/>
          <a:stretch/>
        </p:blipFill>
        <p:spPr>
          <a:xfrm>
            <a:off x="2855159" y="2494016"/>
            <a:ext cx="617905" cy="934984"/>
          </a:xfrm>
          <a:custGeom>
            <a:avLst/>
            <a:gdLst>
              <a:gd name="connsiteX0" fmla="*/ 0 w 467249"/>
              <a:gd name="connsiteY0" fmla="*/ 0 h 859134"/>
              <a:gd name="connsiteX1" fmla="*/ 467249 w 467249"/>
              <a:gd name="connsiteY1" fmla="*/ 0 h 859134"/>
              <a:gd name="connsiteX2" fmla="*/ 467249 w 467249"/>
              <a:gd name="connsiteY2" fmla="*/ 859134 h 859134"/>
              <a:gd name="connsiteX3" fmla="*/ 0 w 467249"/>
              <a:gd name="connsiteY3" fmla="*/ 859134 h 859134"/>
            </a:gdLst>
            <a:ahLst/>
            <a:cxnLst>
              <a:cxn ang="0">
                <a:pos x="connsiteX0" y="connsiteY0"/>
              </a:cxn>
              <a:cxn ang="0">
                <a:pos x="connsiteX1" y="connsiteY1"/>
              </a:cxn>
              <a:cxn ang="0">
                <a:pos x="connsiteX2" y="connsiteY2"/>
              </a:cxn>
              <a:cxn ang="0">
                <a:pos x="connsiteX3" y="connsiteY3"/>
              </a:cxn>
            </a:cxnLst>
            <a:rect l="l" t="t" r="r" b="b"/>
            <a:pathLst>
              <a:path w="467249" h="859134">
                <a:moveTo>
                  <a:pt x="0" y="0"/>
                </a:moveTo>
                <a:lnTo>
                  <a:pt x="467249" y="0"/>
                </a:lnTo>
                <a:lnTo>
                  <a:pt x="467249" y="859134"/>
                </a:lnTo>
                <a:lnTo>
                  <a:pt x="0" y="859134"/>
                </a:lnTo>
                <a:close/>
              </a:path>
            </a:pathLst>
          </a:custGeom>
        </p:spPr>
      </p:pic>
      <p:pic>
        <p:nvPicPr>
          <p:cNvPr id="6" name="Picture 28" descr="Graphical user interface, application&#10;&#10;Description automatically generated">
            <a:extLst>
              <a:ext uri="{FF2B5EF4-FFF2-40B4-BE49-F238E27FC236}">
                <a16:creationId xmlns:a16="http://schemas.microsoft.com/office/drawing/2014/main" id="{440E0CFC-768B-B98F-B57B-E9D197BA28D1}"/>
              </a:ext>
            </a:extLst>
          </p:cNvPr>
          <p:cNvPicPr>
            <a:picLocks noChangeAspect="1"/>
          </p:cNvPicPr>
          <p:nvPr/>
        </p:nvPicPr>
        <p:blipFill rotWithShape="1">
          <a:blip r:embed="rId4">
            <a:alphaModFix/>
          </a:blip>
          <a:srcRect l="68360" t="18914" r="14779" b="64561"/>
          <a:stretch/>
        </p:blipFill>
        <p:spPr>
          <a:xfrm>
            <a:off x="8135243" y="2431536"/>
            <a:ext cx="1656745" cy="913046"/>
          </a:xfrm>
          <a:custGeom>
            <a:avLst/>
            <a:gdLst>
              <a:gd name="connsiteX0" fmla="*/ 0 w 2125225"/>
              <a:gd name="connsiteY0" fmla="*/ 0 h 2411235"/>
              <a:gd name="connsiteX1" fmla="*/ 2125225 w 2125225"/>
              <a:gd name="connsiteY1" fmla="*/ 0 h 2411235"/>
              <a:gd name="connsiteX2" fmla="*/ 2125225 w 2125225"/>
              <a:gd name="connsiteY2" fmla="*/ 2411235 h 2411235"/>
              <a:gd name="connsiteX3" fmla="*/ 0 w 2125225"/>
              <a:gd name="connsiteY3" fmla="*/ 2411235 h 2411235"/>
            </a:gdLst>
            <a:ahLst/>
            <a:cxnLst>
              <a:cxn ang="0">
                <a:pos x="connsiteX0" y="connsiteY0"/>
              </a:cxn>
              <a:cxn ang="0">
                <a:pos x="connsiteX1" y="connsiteY1"/>
              </a:cxn>
              <a:cxn ang="0">
                <a:pos x="connsiteX2" y="connsiteY2"/>
              </a:cxn>
              <a:cxn ang="0">
                <a:pos x="connsiteX3" y="connsiteY3"/>
              </a:cxn>
            </a:cxnLst>
            <a:rect l="l" t="t" r="r" b="b"/>
            <a:pathLst>
              <a:path w="2125225" h="2411235">
                <a:moveTo>
                  <a:pt x="0" y="0"/>
                </a:moveTo>
                <a:lnTo>
                  <a:pt x="2125225" y="0"/>
                </a:lnTo>
                <a:lnTo>
                  <a:pt x="2125225" y="2411235"/>
                </a:lnTo>
                <a:lnTo>
                  <a:pt x="0" y="2411235"/>
                </a:lnTo>
                <a:close/>
              </a:path>
            </a:pathLst>
          </a:custGeom>
          <a:ln>
            <a:noFill/>
          </a:ln>
        </p:spPr>
      </p:pic>
      <p:pic>
        <p:nvPicPr>
          <p:cNvPr id="7" name="Picture 51" descr="Graphical user interface, application, PowerPoint&#10;&#10;Description automatically generated">
            <a:extLst>
              <a:ext uri="{FF2B5EF4-FFF2-40B4-BE49-F238E27FC236}">
                <a16:creationId xmlns:a16="http://schemas.microsoft.com/office/drawing/2014/main" id="{A0BFC600-84D6-ACFC-4B0E-E183694F7B64}"/>
              </a:ext>
            </a:extLst>
          </p:cNvPr>
          <p:cNvPicPr>
            <a:picLocks noChangeAspect="1"/>
          </p:cNvPicPr>
          <p:nvPr/>
        </p:nvPicPr>
        <p:blipFill rotWithShape="1">
          <a:blip r:embed="rId5"/>
          <a:srcRect l="28593" t="11059" r="58878" b="76000"/>
          <a:stretch/>
        </p:blipFill>
        <p:spPr>
          <a:xfrm>
            <a:off x="10069733" y="2476983"/>
            <a:ext cx="1527549" cy="887506"/>
          </a:xfrm>
          <a:custGeom>
            <a:avLst/>
            <a:gdLst>
              <a:gd name="connsiteX0" fmla="*/ 0 w 1489634"/>
              <a:gd name="connsiteY0" fmla="*/ 0 h 887506"/>
              <a:gd name="connsiteX1" fmla="*/ 1489634 w 1489634"/>
              <a:gd name="connsiteY1" fmla="*/ 0 h 887506"/>
              <a:gd name="connsiteX2" fmla="*/ 1489634 w 1489634"/>
              <a:gd name="connsiteY2" fmla="*/ 887506 h 887506"/>
              <a:gd name="connsiteX3" fmla="*/ 0 w 1489634"/>
              <a:gd name="connsiteY3" fmla="*/ 887506 h 887506"/>
            </a:gdLst>
            <a:ahLst/>
            <a:cxnLst>
              <a:cxn ang="0">
                <a:pos x="connsiteX0" y="connsiteY0"/>
              </a:cxn>
              <a:cxn ang="0">
                <a:pos x="connsiteX1" y="connsiteY1"/>
              </a:cxn>
              <a:cxn ang="0">
                <a:pos x="connsiteX2" y="connsiteY2"/>
              </a:cxn>
              <a:cxn ang="0">
                <a:pos x="connsiteX3" y="connsiteY3"/>
              </a:cxn>
            </a:cxnLst>
            <a:rect l="l" t="t" r="r" b="b"/>
            <a:pathLst>
              <a:path w="1489634" h="887506">
                <a:moveTo>
                  <a:pt x="0" y="0"/>
                </a:moveTo>
                <a:lnTo>
                  <a:pt x="1489634" y="0"/>
                </a:lnTo>
                <a:lnTo>
                  <a:pt x="1489634" y="887506"/>
                </a:lnTo>
                <a:lnTo>
                  <a:pt x="0" y="887506"/>
                </a:lnTo>
                <a:close/>
              </a:path>
            </a:pathLst>
          </a:custGeom>
        </p:spPr>
      </p:pic>
      <p:pic>
        <p:nvPicPr>
          <p:cNvPr id="8" name="Image 7">
            <a:extLst>
              <a:ext uri="{FF2B5EF4-FFF2-40B4-BE49-F238E27FC236}">
                <a16:creationId xmlns:a16="http://schemas.microsoft.com/office/drawing/2014/main" id="{65A1C4DE-E383-5F74-5CD5-0C7654F6218E}"/>
              </a:ext>
            </a:extLst>
          </p:cNvPr>
          <p:cNvPicPr>
            <a:picLocks noChangeAspect="1"/>
          </p:cNvPicPr>
          <p:nvPr/>
        </p:nvPicPr>
        <p:blipFill rotWithShape="1">
          <a:blip r:embed="rId6">
            <a:alphaModFix/>
          </a:blip>
          <a:srcRect l="11809" t="18223" r="11809" b="22189"/>
          <a:stretch/>
        </p:blipFill>
        <p:spPr>
          <a:xfrm>
            <a:off x="6487085" y="2398858"/>
            <a:ext cx="1184498" cy="978401"/>
          </a:xfrm>
          <a:prstGeom prst="rect">
            <a:avLst/>
          </a:prstGeom>
        </p:spPr>
      </p:pic>
      <p:pic>
        <p:nvPicPr>
          <p:cNvPr id="9" name="Image 8">
            <a:extLst>
              <a:ext uri="{FF2B5EF4-FFF2-40B4-BE49-F238E27FC236}">
                <a16:creationId xmlns:a16="http://schemas.microsoft.com/office/drawing/2014/main" id="{2E483210-C2DD-39C0-DF6C-99C3854A590B}"/>
              </a:ext>
            </a:extLst>
          </p:cNvPr>
          <p:cNvPicPr>
            <a:picLocks noChangeAspect="1"/>
          </p:cNvPicPr>
          <p:nvPr/>
        </p:nvPicPr>
        <p:blipFill rotWithShape="1">
          <a:blip r:embed="rId6">
            <a:alphaModFix/>
          </a:blip>
          <a:srcRect l="11809" t="18223" r="11809" b="22189"/>
          <a:stretch/>
        </p:blipFill>
        <p:spPr>
          <a:xfrm>
            <a:off x="614252" y="2398858"/>
            <a:ext cx="1184498" cy="978401"/>
          </a:xfrm>
          <a:prstGeom prst="rect">
            <a:avLst/>
          </a:prstGeom>
        </p:spPr>
      </p:pic>
      <p:pic>
        <p:nvPicPr>
          <p:cNvPr id="13" name="Picture 39" descr="Graphical user interface, application, PowerPoint&#10;&#10;Description automatically generated">
            <a:extLst>
              <a:ext uri="{FF2B5EF4-FFF2-40B4-BE49-F238E27FC236}">
                <a16:creationId xmlns:a16="http://schemas.microsoft.com/office/drawing/2014/main" id="{CFFEA753-D8BC-C839-CB79-7AB602CD75CF}"/>
              </a:ext>
            </a:extLst>
          </p:cNvPr>
          <p:cNvPicPr>
            <a:picLocks noChangeAspect="1"/>
          </p:cNvPicPr>
          <p:nvPr/>
        </p:nvPicPr>
        <p:blipFill rotWithShape="1">
          <a:blip r:embed="rId7"/>
          <a:srcRect l="30371" t="11211" r="55496" b="75453"/>
          <a:stretch/>
        </p:blipFill>
        <p:spPr>
          <a:xfrm>
            <a:off x="4088935" y="2399356"/>
            <a:ext cx="1842729" cy="977903"/>
          </a:xfrm>
          <a:custGeom>
            <a:avLst/>
            <a:gdLst>
              <a:gd name="connsiteX0" fmla="*/ 0 w 1803679"/>
              <a:gd name="connsiteY0" fmla="*/ 0 h 914400"/>
              <a:gd name="connsiteX1" fmla="*/ 1803679 w 1803679"/>
              <a:gd name="connsiteY1" fmla="*/ 0 h 914400"/>
              <a:gd name="connsiteX2" fmla="*/ 1803679 w 1803679"/>
              <a:gd name="connsiteY2" fmla="*/ 914400 h 914400"/>
              <a:gd name="connsiteX3" fmla="*/ 0 w 1803679"/>
              <a:gd name="connsiteY3" fmla="*/ 914400 h 914400"/>
            </a:gdLst>
            <a:ahLst/>
            <a:cxnLst>
              <a:cxn ang="0">
                <a:pos x="connsiteX0" y="connsiteY0"/>
              </a:cxn>
              <a:cxn ang="0">
                <a:pos x="connsiteX1" y="connsiteY1"/>
              </a:cxn>
              <a:cxn ang="0">
                <a:pos x="connsiteX2" y="connsiteY2"/>
              </a:cxn>
              <a:cxn ang="0">
                <a:pos x="connsiteX3" y="connsiteY3"/>
              </a:cxn>
            </a:cxnLst>
            <a:rect l="l" t="t" r="r" b="b"/>
            <a:pathLst>
              <a:path w="1803679" h="914400">
                <a:moveTo>
                  <a:pt x="0" y="0"/>
                </a:moveTo>
                <a:lnTo>
                  <a:pt x="1803679" y="0"/>
                </a:lnTo>
                <a:lnTo>
                  <a:pt x="1803679" y="914400"/>
                </a:lnTo>
                <a:lnTo>
                  <a:pt x="0" y="914400"/>
                </a:lnTo>
                <a:close/>
              </a:path>
            </a:pathLst>
          </a:custGeom>
        </p:spPr>
      </p:pic>
      <p:sp>
        <p:nvSpPr>
          <p:cNvPr id="14" name="Rectangle 13">
            <a:extLst>
              <a:ext uri="{FF2B5EF4-FFF2-40B4-BE49-F238E27FC236}">
                <a16:creationId xmlns:a16="http://schemas.microsoft.com/office/drawing/2014/main" id="{430B6910-32A6-173B-27FA-E01FB3A1D350}"/>
              </a:ext>
            </a:extLst>
          </p:cNvPr>
          <p:cNvSpPr/>
          <p:nvPr/>
        </p:nvSpPr>
        <p:spPr>
          <a:xfrm>
            <a:off x="0" y="6700058"/>
            <a:ext cx="12193200" cy="1579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Tree>
    <p:extLst>
      <p:ext uri="{BB962C8B-B14F-4D97-AF65-F5344CB8AC3E}">
        <p14:creationId xmlns:p14="http://schemas.microsoft.com/office/powerpoint/2010/main" val="1132474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a:extLst>
              <a:ext uri="{FF2B5EF4-FFF2-40B4-BE49-F238E27FC236}">
                <a16:creationId xmlns:a16="http://schemas.microsoft.com/office/drawing/2014/main" id="{7BFE661C-8347-8F55-6E0C-4071FEC2EF80}"/>
              </a:ext>
            </a:extLst>
          </p:cNvPr>
          <p:cNvSpPr txBox="1"/>
          <p:nvPr/>
        </p:nvSpPr>
        <p:spPr>
          <a:xfrm>
            <a:off x="304799" y="697391"/>
            <a:ext cx="10800000" cy="553998"/>
          </a:xfrm>
          <a:prstGeom prst="rect">
            <a:avLst/>
          </a:prstGeom>
          <a:noFill/>
        </p:spPr>
        <p:txBody>
          <a:bodyPr wrap="square" lIns="0" tIns="0" rIns="0" bIns="0" rtlCol="0">
            <a:spAutoFit/>
          </a:bodyPr>
          <a:lstStyle/>
          <a:p>
            <a:r>
              <a:rPr lang="fr-FR" sz="3600" dirty="0"/>
              <a:t>Compression &amp; optimisation des médias</a:t>
            </a:r>
          </a:p>
        </p:txBody>
      </p:sp>
      <p:sp>
        <p:nvSpPr>
          <p:cNvPr id="11" name="ZoneTexte 10">
            <a:extLst>
              <a:ext uri="{FF2B5EF4-FFF2-40B4-BE49-F238E27FC236}">
                <a16:creationId xmlns:a16="http://schemas.microsoft.com/office/drawing/2014/main" id="{3A3F461A-6793-87A9-08EE-934CF1163607}"/>
              </a:ext>
            </a:extLst>
          </p:cNvPr>
          <p:cNvSpPr txBox="1"/>
          <p:nvPr/>
        </p:nvSpPr>
        <p:spPr>
          <a:xfrm>
            <a:off x="304800" y="1353915"/>
            <a:ext cx="11283636" cy="184666"/>
          </a:xfrm>
          <a:prstGeom prst="rect">
            <a:avLst/>
          </a:prstGeom>
          <a:noFill/>
        </p:spPr>
        <p:txBody>
          <a:bodyPr wrap="square" lIns="0" tIns="0" rIns="0" bIns="0" rtlCol="0">
            <a:spAutoFit/>
          </a:bodyPr>
          <a:lstStyle/>
          <a:p>
            <a:r>
              <a:rPr lang="fr-FR" sz="1200" dirty="0">
                <a:latin typeface="+mj-lt"/>
              </a:rPr>
              <a:t>Afin d’optimiser votre présentation pour un envoi ou pour éviter qu’elle soit trop lourde, vous pouvez compresser les médias (images et vidéos)</a:t>
            </a:r>
          </a:p>
        </p:txBody>
      </p:sp>
      <p:sp>
        <p:nvSpPr>
          <p:cNvPr id="23" name="Rectangle : coins arrondis 22">
            <a:extLst>
              <a:ext uri="{FF2B5EF4-FFF2-40B4-BE49-F238E27FC236}">
                <a16:creationId xmlns:a16="http://schemas.microsoft.com/office/drawing/2014/main" id="{D477CA92-E155-815C-C5FD-66F7727A1862}"/>
              </a:ext>
            </a:extLst>
          </p:cNvPr>
          <p:cNvSpPr/>
          <p:nvPr/>
        </p:nvSpPr>
        <p:spPr>
          <a:xfrm>
            <a:off x="304800" y="2256541"/>
            <a:ext cx="7670800" cy="2126842"/>
          </a:xfrm>
          <a:prstGeom prst="roundRect">
            <a:avLst>
              <a:gd name="adj" fmla="val 4462"/>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mj-lt"/>
            </a:endParaRPr>
          </a:p>
        </p:txBody>
      </p:sp>
      <p:sp>
        <p:nvSpPr>
          <p:cNvPr id="12" name="ZoneTexte 11">
            <a:extLst>
              <a:ext uri="{FF2B5EF4-FFF2-40B4-BE49-F238E27FC236}">
                <a16:creationId xmlns:a16="http://schemas.microsoft.com/office/drawing/2014/main" id="{E8802935-83A2-A92A-D3AD-AA43D6BFC6F9}"/>
              </a:ext>
            </a:extLst>
          </p:cNvPr>
          <p:cNvSpPr txBox="1"/>
          <p:nvPr/>
        </p:nvSpPr>
        <p:spPr>
          <a:xfrm>
            <a:off x="304799" y="1846908"/>
            <a:ext cx="5715000" cy="169277"/>
          </a:xfrm>
          <a:prstGeom prst="rect">
            <a:avLst/>
          </a:prstGeom>
          <a:noFill/>
        </p:spPr>
        <p:txBody>
          <a:bodyPr wrap="square" lIns="0" tIns="0" rIns="0" bIns="0" rtlCol="0">
            <a:spAutoFit/>
          </a:bodyPr>
          <a:lstStyle>
            <a:defPPr>
              <a:defRPr lang="fr-FR"/>
            </a:defPPr>
            <a:lvl1pPr marR="0" lvl="0" indent="0" fontAlgn="auto">
              <a:lnSpc>
                <a:spcPct val="100000"/>
              </a:lnSpc>
              <a:spcBef>
                <a:spcPts val="0"/>
              </a:spcBef>
              <a:spcAft>
                <a:spcPts val="0"/>
              </a:spcAft>
              <a:buClrTx/>
              <a:buSzTx/>
              <a:buFontTx/>
              <a:buNone/>
              <a:tabLst/>
              <a:defRPr sz="1100" b="1" i="0" u="none" strike="noStrike" kern="0" cap="none" spc="0" baseline="0">
                <a:solidFill>
                  <a:srgbClr val="000000"/>
                </a:solidFill>
                <a:uFillTx/>
              </a:defRPr>
            </a:lvl1pPr>
          </a:lstStyle>
          <a:p>
            <a:r>
              <a:rPr lang="fr-FR" dirty="0">
                <a:latin typeface="+mj-lt"/>
              </a:rPr>
              <a:t>Compresser une image</a:t>
            </a:r>
          </a:p>
        </p:txBody>
      </p:sp>
      <p:sp>
        <p:nvSpPr>
          <p:cNvPr id="24" name="ZoneTexte 23">
            <a:extLst>
              <a:ext uri="{FF2B5EF4-FFF2-40B4-BE49-F238E27FC236}">
                <a16:creationId xmlns:a16="http://schemas.microsoft.com/office/drawing/2014/main" id="{155D1784-9439-B78F-F7BD-6BBCF10D6C2A}"/>
              </a:ext>
            </a:extLst>
          </p:cNvPr>
          <p:cNvSpPr txBox="1"/>
          <p:nvPr/>
        </p:nvSpPr>
        <p:spPr>
          <a:xfrm>
            <a:off x="8125076" y="1846907"/>
            <a:ext cx="3291344" cy="169277"/>
          </a:xfrm>
          <a:prstGeom prst="rect">
            <a:avLst/>
          </a:prstGeom>
          <a:noFill/>
        </p:spPr>
        <p:txBody>
          <a:bodyPr wrap="square" lIns="0" tIns="0" rIns="0" bIns="0" rtlCol="0">
            <a:spAutoFit/>
          </a:bodyPr>
          <a:lstStyle>
            <a:defPPr>
              <a:defRPr lang="fr-FR"/>
            </a:defPPr>
            <a:lvl1pPr marR="0" lvl="0" indent="0" fontAlgn="auto">
              <a:lnSpc>
                <a:spcPct val="100000"/>
              </a:lnSpc>
              <a:spcBef>
                <a:spcPts val="0"/>
              </a:spcBef>
              <a:spcAft>
                <a:spcPts val="0"/>
              </a:spcAft>
              <a:buClrTx/>
              <a:buSzTx/>
              <a:buFontTx/>
              <a:buNone/>
              <a:tabLst/>
              <a:defRPr sz="1100" b="1" i="0" u="none" strike="noStrike" kern="0" cap="none" spc="0" baseline="0">
                <a:solidFill>
                  <a:srgbClr val="000000"/>
                </a:solidFill>
                <a:uFillTx/>
              </a:defRPr>
            </a:lvl1pPr>
          </a:lstStyle>
          <a:p>
            <a:r>
              <a:rPr lang="fr-FR" dirty="0">
                <a:latin typeface="+mj-lt"/>
              </a:rPr>
              <a:t>Compresser une vidéo (PC uniquement)</a:t>
            </a:r>
          </a:p>
        </p:txBody>
      </p:sp>
      <p:sp>
        <p:nvSpPr>
          <p:cNvPr id="80" name="Rectangle : coins arrondis 79">
            <a:extLst>
              <a:ext uri="{FF2B5EF4-FFF2-40B4-BE49-F238E27FC236}">
                <a16:creationId xmlns:a16="http://schemas.microsoft.com/office/drawing/2014/main" id="{8198F3FB-97E2-5BD6-C336-312DAC5D44A5}"/>
              </a:ext>
            </a:extLst>
          </p:cNvPr>
          <p:cNvSpPr/>
          <p:nvPr/>
        </p:nvSpPr>
        <p:spPr>
          <a:xfrm>
            <a:off x="8125076" y="2256541"/>
            <a:ext cx="3760953" cy="2126842"/>
          </a:xfrm>
          <a:prstGeom prst="roundRect">
            <a:avLst>
              <a:gd name="adj" fmla="val 4462"/>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mj-lt"/>
            </a:endParaRPr>
          </a:p>
        </p:txBody>
      </p:sp>
      <p:sp>
        <p:nvSpPr>
          <p:cNvPr id="22" name="ZoneTexte 21">
            <a:extLst>
              <a:ext uri="{FF2B5EF4-FFF2-40B4-BE49-F238E27FC236}">
                <a16:creationId xmlns:a16="http://schemas.microsoft.com/office/drawing/2014/main" id="{710DA7D8-13A1-C4D5-C335-E82738B978A7}"/>
              </a:ext>
            </a:extLst>
          </p:cNvPr>
          <p:cNvSpPr txBox="1"/>
          <p:nvPr/>
        </p:nvSpPr>
        <p:spPr>
          <a:xfrm>
            <a:off x="4216401" y="4538621"/>
            <a:ext cx="3352295" cy="1154162"/>
          </a:xfrm>
          <a:prstGeom prst="rect">
            <a:avLst/>
          </a:prstGeom>
          <a:noFill/>
        </p:spPr>
        <p:txBody>
          <a:bodyPr wrap="square" lIns="0" tIns="0" rIns="0" bIns="0" rtlCol="0">
            <a:spAutoFit/>
          </a:bodyPr>
          <a:lstStyle/>
          <a:p>
            <a:pPr marR="0" lvl="0" algn="l" defTabSz="914400" rtl="0" eaLnBrk="1" fontAlgn="auto" latinLnBrk="0" hangingPunct="1">
              <a:lnSpc>
                <a:spcPct val="100000"/>
              </a:lnSpc>
              <a:spcBef>
                <a:spcPts val="0"/>
              </a:spcBef>
              <a:spcAft>
                <a:spcPts val="600"/>
              </a:spcAft>
              <a:buClrTx/>
              <a:buSzTx/>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mn-ea"/>
                <a:cs typeface="+mn-cs"/>
              </a:rPr>
              <a:t>Sélectionner le degré de compression (le mieux est de rester entre 220ppp et 150ppp pour avoir un bon ratio poids qualité). Cette dernière dépend également de la qualité de l’image au départ.</a:t>
            </a:r>
          </a:p>
          <a:p>
            <a:pPr marR="0" lvl="0" algn="l" defTabSz="914400" rtl="0" eaLnBrk="1" fontAlgn="auto" latinLnBrk="0" hangingPunct="1">
              <a:lnSpc>
                <a:spcPct val="100000"/>
              </a:lnSpc>
              <a:spcBef>
                <a:spcPts val="0"/>
              </a:spcBef>
              <a:spcAft>
                <a:spcPts val="600"/>
              </a:spcAft>
              <a:buClrTx/>
              <a:buSzTx/>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mn-ea"/>
                <a:cs typeface="+mn-cs"/>
              </a:rPr>
              <a:t>Enfin </a:t>
            </a:r>
            <a:r>
              <a:rPr lang="fr-FR" sz="1000" dirty="0">
                <a:solidFill>
                  <a:srgbClr val="000000"/>
                </a:solidFill>
                <a:latin typeface="+mj-lt"/>
              </a:rPr>
              <a:t>pour l’appliquer</a:t>
            </a:r>
            <a:r>
              <a:rPr kumimoji="0" lang="fr-FR" sz="1000" b="0" i="0" u="none" strike="noStrike" kern="1200" cap="none" spc="0" normalizeH="0" baseline="0" noProof="0" dirty="0">
                <a:ln>
                  <a:noFill/>
                </a:ln>
                <a:solidFill>
                  <a:srgbClr val="000000"/>
                </a:solidFill>
                <a:effectLst/>
                <a:uLnTx/>
                <a:uFillTx/>
                <a:latin typeface="+mj-lt"/>
                <a:ea typeface="+mn-ea"/>
                <a:cs typeface="+mn-cs"/>
              </a:rPr>
              <a:t>, nous vous conseillions d’enregistrez sous le document afin de garder </a:t>
            </a:r>
            <a:r>
              <a:rPr lang="fr-FR" sz="1000" dirty="0">
                <a:solidFill>
                  <a:srgbClr val="000000"/>
                </a:solidFill>
                <a:latin typeface="+mj-lt"/>
              </a:rPr>
              <a:t>une </a:t>
            </a:r>
            <a:r>
              <a:rPr kumimoji="0" lang="fr-FR" sz="1000" b="0" i="0" u="none" strike="noStrike" kern="1200" cap="none" spc="0" normalizeH="0" baseline="0" noProof="0" dirty="0">
                <a:ln>
                  <a:noFill/>
                </a:ln>
                <a:solidFill>
                  <a:srgbClr val="000000"/>
                </a:solidFill>
                <a:effectLst/>
                <a:uLnTx/>
                <a:uFillTx/>
                <a:latin typeface="+mj-lt"/>
                <a:ea typeface="+mn-ea"/>
                <a:cs typeface="+mn-cs"/>
              </a:rPr>
              <a:t>version HD non compressée de votre présentation.</a:t>
            </a:r>
          </a:p>
        </p:txBody>
      </p:sp>
      <p:sp>
        <p:nvSpPr>
          <p:cNvPr id="13" name="ZoneTexte 12">
            <a:extLst>
              <a:ext uri="{FF2B5EF4-FFF2-40B4-BE49-F238E27FC236}">
                <a16:creationId xmlns:a16="http://schemas.microsoft.com/office/drawing/2014/main" id="{AFEF1015-A6DF-3E43-4E88-00C21A18350A}"/>
              </a:ext>
            </a:extLst>
          </p:cNvPr>
          <p:cNvSpPr txBox="1"/>
          <p:nvPr/>
        </p:nvSpPr>
        <p:spPr>
          <a:xfrm>
            <a:off x="304800" y="4538621"/>
            <a:ext cx="3398067" cy="1692771"/>
          </a:xfrm>
          <a:prstGeom prst="rect">
            <a:avLst/>
          </a:prstGeom>
          <a:noFill/>
        </p:spPr>
        <p:txBody>
          <a:bodyPr wrap="square" lIns="0" tIns="0" rIns="0" bIns="0" rtlCol="0">
            <a:spAutoFit/>
          </a:bodyPr>
          <a:lstStyle/>
          <a:p>
            <a:pPr marR="0" lvl="0" algn="l" defTabSz="914400" rtl="0" eaLnBrk="1" fontAlgn="auto" latinLnBrk="0" hangingPunct="1">
              <a:lnSpc>
                <a:spcPct val="100000"/>
              </a:lnSpc>
              <a:spcBef>
                <a:spcPts val="0"/>
              </a:spcBef>
              <a:spcAft>
                <a:spcPts val="600"/>
              </a:spcAft>
              <a:buClrTx/>
              <a:buSzTx/>
              <a:tabLst/>
              <a:defRPr sz="1800" b="0" i="0" u="none" strike="noStrike" kern="0" cap="none" spc="0" baseline="0">
                <a:solidFill>
                  <a:srgbClr val="000000"/>
                </a:solidFill>
                <a:uFillTx/>
              </a:defRPr>
            </a:pPr>
            <a:r>
              <a:rPr kumimoji="0" lang="fr-FR" sz="1000" i="0" u="none" strike="noStrike" kern="1200" cap="none" spc="0" normalizeH="0" baseline="0" noProof="0" dirty="0">
                <a:ln>
                  <a:noFill/>
                </a:ln>
                <a:solidFill>
                  <a:srgbClr val="000000"/>
                </a:solidFill>
                <a:effectLst/>
                <a:uLnTx/>
                <a:uFillTx/>
                <a:latin typeface="+mj-lt"/>
                <a:ea typeface="+mn-ea"/>
                <a:cs typeface="+mn-cs"/>
              </a:rPr>
              <a:t>Pour compresser une image il </a:t>
            </a:r>
            <a:r>
              <a:rPr kumimoji="0" lang="fr-FR" sz="1000" i="0" u="none" strike="noStrike" kern="1200" cap="none" normalizeH="0" baseline="0" noProof="0" dirty="0">
                <a:ln>
                  <a:noFill/>
                </a:ln>
                <a:solidFill>
                  <a:srgbClr val="000000"/>
                </a:solidFill>
                <a:effectLst/>
                <a:uLnTx/>
                <a:uFillTx/>
                <a:latin typeface="+mj-lt"/>
                <a:ea typeface="+mn-ea"/>
                <a:cs typeface="+mn-cs"/>
              </a:rPr>
              <a:t>faut :</a:t>
            </a:r>
          </a:p>
          <a:p>
            <a:pPr marR="0" lvl="0" algn="l" defTabSz="914400" rtl="0" eaLnBrk="1" fontAlgn="auto" latinLnBrk="0" hangingPunct="1">
              <a:lnSpc>
                <a:spcPct val="100000"/>
              </a:lnSpc>
              <a:spcBef>
                <a:spcPts val="0"/>
              </a:spcBef>
              <a:spcAft>
                <a:spcPts val="600"/>
              </a:spcAft>
              <a:buClrTx/>
              <a:buSzTx/>
              <a:tabLst/>
              <a:defRPr sz="1800" b="0" i="0" u="none" strike="noStrike" kern="0" cap="none" spc="0" baseline="0">
                <a:solidFill>
                  <a:srgbClr val="000000"/>
                </a:solidFill>
                <a:uFillTx/>
              </a:defRPr>
            </a:pPr>
            <a:r>
              <a:rPr kumimoji="0" lang="fr-FR" sz="1000" b="0" i="0" u="none" strike="noStrike" kern="1200" cap="none" normalizeH="0" baseline="0" noProof="0" dirty="0">
                <a:ln>
                  <a:noFill/>
                </a:ln>
                <a:solidFill>
                  <a:srgbClr val="000000"/>
                </a:solidFill>
                <a:effectLst/>
                <a:uLnTx/>
                <a:uFillTx/>
                <a:latin typeface="+mj-lt"/>
                <a:ea typeface="+mn-ea"/>
                <a:cs typeface="+mn-cs"/>
              </a:rPr>
              <a:t>Sélectionner une image</a:t>
            </a:r>
          </a:p>
          <a:p>
            <a:pPr marR="0" lvl="0" algn="l" defTabSz="914400" rtl="0" eaLnBrk="1" fontAlgn="auto" latinLnBrk="0" hangingPunct="1">
              <a:lnSpc>
                <a:spcPct val="100000"/>
              </a:lnSpc>
              <a:spcBef>
                <a:spcPts val="0"/>
              </a:spcBef>
              <a:spcAft>
                <a:spcPts val="600"/>
              </a:spcAft>
              <a:buClrTx/>
              <a:buSzTx/>
              <a:tabLst/>
              <a:defRPr sz="1800" b="0" i="0" u="none" strike="noStrike" kern="0" cap="none" spc="0" baseline="0">
                <a:solidFill>
                  <a:srgbClr val="000000"/>
                </a:solidFill>
                <a:uFillTx/>
              </a:defRPr>
            </a:pPr>
            <a:r>
              <a:rPr kumimoji="0" lang="fr-FR" sz="1000" b="0" i="0" u="none" strike="noStrike" kern="1200" cap="none" normalizeH="0" noProof="0" dirty="0">
                <a:ln>
                  <a:noFill/>
                </a:ln>
                <a:solidFill>
                  <a:srgbClr val="000000"/>
                </a:solidFill>
                <a:effectLst/>
                <a:uLnTx/>
                <a:uFillTx/>
                <a:latin typeface="+mj-lt"/>
                <a:ea typeface="+mn-ea"/>
                <a:cs typeface="+mn-cs"/>
              </a:rPr>
              <a:t>Cliquer sur </a:t>
            </a:r>
            <a:r>
              <a:rPr lang="fr-FR" sz="1000" kern="0" dirty="0">
                <a:solidFill>
                  <a:schemeClr val="accent2"/>
                </a:solidFill>
                <a:latin typeface="+mj-lt"/>
              </a:rPr>
              <a:t>« Format de l’image »</a:t>
            </a:r>
          </a:p>
          <a:p>
            <a:pPr marR="0" lvl="0" algn="l" defTabSz="914400" rtl="0" eaLnBrk="1" fontAlgn="auto" latinLnBrk="0" hangingPunct="1">
              <a:lnSpc>
                <a:spcPct val="100000"/>
              </a:lnSpc>
              <a:spcBef>
                <a:spcPts val="0"/>
              </a:spcBef>
              <a:spcAft>
                <a:spcPts val="600"/>
              </a:spcAft>
              <a:buClrTx/>
              <a:buSzTx/>
              <a:tabLst/>
              <a:defRPr sz="1800" b="0" i="0" u="none" strike="noStrike" kern="0" cap="none" spc="0" baseline="0">
                <a:solidFill>
                  <a:srgbClr val="000000"/>
                </a:solidFill>
                <a:uFillTx/>
              </a:defRPr>
            </a:pPr>
            <a:r>
              <a:rPr kumimoji="0" lang="fr-FR" sz="1000" b="0" i="0" u="none" strike="noStrike" kern="1200" cap="none" normalizeH="0" baseline="0" noProof="0" dirty="0">
                <a:ln>
                  <a:noFill/>
                </a:ln>
                <a:solidFill>
                  <a:srgbClr val="000000"/>
                </a:solidFill>
                <a:effectLst/>
                <a:uLnTx/>
                <a:uFillTx/>
                <a:latin typeface="+mj-lt"/>
                <a:ea typeface="+mn-ea"/>
                <a:cs typeface="+mn-cs"/>
              </a:rPr>
              <a:t>Puis </a:t>
            </a:r>
            <a:r>
              <a:rPr kumimoji="0" lang="fr-FR" sz="1000" b="0" i="0" u="none" strike="noStrike" kern="0" cap="none" normalizeH="0" baseline="0" noProof="0" dirty="0">
                <a:ln>
                  <a:noFill/>
                </a:ln>
                <a:solidFill>
                  <a:schemeClr val="accent2"/>
                </a:solidFill>
                <a:effectLst/>
                <a:uLnTx/>
                <a:uFillTx/>
                <a:latin typeface="+mj-lt"/>
                <a:ea typeface="+mn-ea"/>
                <a:cs typeface="+mn-cs"/>
              </a:rPr>
              <a:t>« </a:t>
            </a:r>
            <a:r>
              <a:rPr lang="fr-FR" sz="1000" kern="0" dirty="0">
                <a:solidFill>
                  <a:schemeClr val="accent2"/>
                </a:solidFill>
                <a:latin typeface="+mj-lt"/>
              </a:rPr>
              <a:t>Compresser les images »</a:t>
            </a:r>
          </a:p>
          <a:p>
            <a:pPr marR="0" lvl="0" algn="l" defTabSz="914400" rtl="0" eaLnBrk="1" fontAlgn="auto" latinLnBrk="0" hangingPunct="1">
              <a:lnSpc>
                <a:spcPct val="100000"/>
              </a:lnSpc>
              <a:spcBef>
                <a:spcPts val="0"/>
              </a:spcBef>
              <a:spcAft>
                <a:spcPts val="600"/>
              </a:spcAft>
              <a:buClrTx/>
              <a:buSzTx/>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mn-ea"/>
                <a:cs typeface="+mn-cs"/>
              </a:rPr>
              <a:t>Dans la boîte de dialogue vous avez le choix de l’appliquer à une image uniquement ou à toutes les images. Nous vous conseillons de garder la zone de rognage afin de vous permettre de recadrer vos photos si besoin. </a:t>
            </a:r>
          </a:p>
        </p:txBody>
      </p:sp>
      <p:sp>
        <p:nvSpPr>
          <p:cNvPr id="15" name="ZoneTexte 14">
            <a:extLst>
              <a:ext uri="{FF2B5EF4-FFF2-40B4-BE49-F238E27FC236}">
                <a16:creationId xmlns:a16="http://schemas.microsoft.com/office/drawing/2014/main" id="{05F26EBC-F379-85B8-B444-F8755BF0CCE3}"/>
              </a:ext>
            </a:extLst>
          </p:cNvPr>
          <p:cNvSpPr txBox="1"/>
          <p:nvPr/>
        </p:nvSpPr>
        <p:spPr>
          <a:xfrm>
            <a:off x="8128000" y="4538621"/>
            <a:ext cx="3759200" cy="152349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mn-ea"/>
                <a:cs typeface="+mn-cs"/>
              </a:rPr>
              <a:t>Pour compresser les médias vidéos vous devez allez dans fichier &gt; Informations et cliquez sur le bouton </a:t>
            </a:r>
            <a:r>
              <a:rPr lang="fr-FR" sz="1000" kern="0" dirty="0">
                <a:solidFill>
                  <a:schemeClr val="accent2"/>
                </a:solidFill>
                <a:latin typeface="+mj-lt"/>
              </a:rPr>
              <a:t>« Compresser les médias » </a:t>
            </a:r>
            <a:r>
              <a:rPr lang="fr-FR" sz="1000" dirty="0">
                <a:solidFill>
                  <a:srgbClr val="000000"/>
                </a:solidFill>
                <a:latin typeface="+mj-lt"/>
              </a:rPr>
              <a:t>sélectionnez une compression en « HD 720p ». </a:t>
            </a:r>
          </a:p>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lang="fr-FR" sz="1000" dirty="0">
                <a:solidFill>
                  <a:srgbClr val="000000"/>
                </a:solidFill>
                <a:latin typeface="+mj-lt"/>
              </a:rPr>
              <a:t>Une boite de dialogue s’ouvre et va compresser une à une toutes les vidéos de la présentation avec les doublons. Vous verrez le poids gagné individuellement et au total, pour l’appliquer </a:t>
            </a:r>
            <a:r>
              <a:rPr kumimoji="0" lang="fr-FR" sz="1000" b="0" i="0" u="none" strike="noStrike" kern="1200" cap="none" spc="0" normalizeH="0" baseline="0" noProof="0" dirty="0">
                <a:ln>
                  <a:noFill/>
                </a:ln>
                <a:solidFill>
                  <a:srgbClr val="000000"/>
                </a:solidFill>
                <a:effectLst/>
                <a:uLnTx/>
                <a:uFillTx/>
                <a:latin typeface="+mj-lt"/>
                <a:ea typeface="+mn-ea"/>
                <a:cs typeface="+mn-cs"/>
              </a:rPr>
              <a:t>nous vous conseillions d’enregistrez sous le document afin de garder </a:t>
            </a:r>
            <a:r>
              <a:rPr lang="fr-FR" sz="1000" dirty="0">
                <a:solidFill>
                  <a:srgbClr val="000000"/>
                </a:solidFill>
                <a:latin typeface="+mj-lt"/>
              </a:rPr>
              <a:t>une </a:t>
            </a:r>
            <a:r>
              <a:rPr kumimoji="0" lang="fr-FR" sz="1000" b="0" i="0" u="none" strike="noStrike" kern="1200" cap="none" spc="0" normalizeH="0" baseline="0" noProof="0" dirty="0">
                <a:ln>
                  <a:noFill/>
                </a:ln>
                <a:solidFill>
                  <a:srgbClr val="000000"/>
                </a:solidFill>
                <a:effectLst/>
                <a:uLnTx/>
                <a:uFillTx/>
                <a:latin typeface="+mj-lt"/>
                <a:ea typeface="+mn-ea"/>
                <a:cs typeface="+mn-cs"/>
              </a:rPr>
              <a:t>version HD non compressée.</a:t>
            </a:r>
            <a:r>
              <a:rPr lang="fr-FR" sz="1000" dirty="0">
                <a:solidFill>
                  <a:srgbClr val="000000"/>
                </a:solidFill>
                <a:latin typeface="+mj-lt"/>
              </a:rPr>
              <a:t> </a:t>
            </a:r>
          </a:p>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lang="fr-FR" sz="900" i="1" kern="0" dirty="0">
                <a:solidFill>
                  <a:srgbClr val="7F7F7F"/>
                </a:solidFill>
                <a:latin typeface="+mj-lt"/>
              </a:rPr>
              <a:t>(la compression des vidéos n’est pas disponible sur Powerpoint Mac)</a:t>
            </a:r>
          </a:p>
        </p:txBody>
      </p:sp>
      <p:sp>
        <p:nvSpPr>
          <p:cNvPr id="4" name="Espace réservé du pied de page 19">
            <a:extLst>
              <a:ext uri="{FF2B5EF4-FFF2-40B4-BE49-F238E27FC236}">
                <a16:creationId xmlns:a16="http://schemas.microsoft.com/office/drawing/2014/main" id="{A7A1D045-BA20-55F0-14F4-5E5E2736EFF2}"/>
              </a:ext>
            </a:extLst>
          </p:cNvPr>
          <p:cNvSpPr txBox="1">
            <a:spLocks/>
          </p:cNvSpPr>
          <p:nvPr/>
        </p:nvSpPr>
        <p:spPr>
          <a:xfrm>
            <a:off x="7772399" y="309460"/>
            <a:ext cx="4114800" cy="153888"/>
          </a:xfrm>
          <a:prstGeom prst="rect">
            <a:avLst/>
          </a:prstGeom>
          <a:noFill/>
        </p:spPr>
        <p:txBody>
          <a:bodyPr wrap="square" lIns="0" tIns="0" rIns="0" bIns="0" rtlCol="0">
            <a:spAutoFit/>
          </a:bodyPr>
          <a:lstStyle>
            <a:defPPr>
              <a:defRPr lang="fr-FR"/>
            </a:defPPr>
            <a:lvl1pPr marL="0" algn="l" defTabSz="914400" rtl="0" eaLnBrk="1" latinLnBrk="0" hangingPunct="1">
              <a:defRPr lang="fr-FR" sz="1000" kern="1200" dirty="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fr-FR" dirty="0">
                <a:latin typeface="+mn-lt"/>
              </a:rPr>
              <a:t>Instructions Template LA JANAIS</a:t>
            </a:r>
          </a:p>
        </p:txBody>
      </p:sp>
      <p:pic>
        <p:nvPicPr>
          <p:cNvPr id="3" name="Picture 4" descr="Graphical user interface, text, application, email&#10;&#10;Description automatically generated">
            <a:extLst>
              <a:ext uri="{FF2B5EF4-FFF2-40B4-BE49-F238E27FC236}">
                <a16:creationId xmlns:a16="http://schemas.microsoft.com/office/drawing/2014/main" id="{7357C0E1-1F2D-25F4-6B69-D71029A948C4}"/>
              </a:ext>
            </a:extLst>
          </p:cNvPr>
          <p:cNvPicPr>
            <a:picLocks noChangeAspect="1"/>
          </p:cNvPicPr>
          <p:nvPr/>
        </p:nvPicPr>
        <p:blipFill rotWithShape="1">
          <a:blip r:embed="rId3"/>
          <a:srcRect l="4523" t="6237" r="4076" b="8809"/>
          <a:stretch/>
        </p:blipFill>
        <p:spPr>
          <a:xfrm>
            <a:off x="4216401" y="2429761"/>
            <a:ext cx="2674316" cy="1780402"/>
          </a:xfrm>
          <a:prstGeom prst="roundRect">
            <a:avLst>
              <a:gd name="adj" fmla="val 2326"/>
            </a:avLst>
          </a:prstGeom>
        </p:spPr>
      </p:pic>
      <p:pic>
        <p:nvPicPr>
          <p:cNvPr id="5" name="Picture 24" descr="Graphical user interface, application, PowerPoint&#10;&#10;Description automatically generated">
            <a:extLst>
              <a:ext uri="{FF2B5EF4-FFF2-40B4-BE49-F238E27FC236}">
                <a16:creationId xmlns:a16="http://schemas.microsoft.com/office/drawing/2014/main" id="{25792445-E7B9-252C-CA97-33C83483439E}"/>
              </a:ext>
            </a:extLst>
          </p:cNvPr>
          <p:cNvPicPr>
            <a:picLocks noChangeAspect="1"/>
          </p:cNvPicPr>
          <p:nvPr/>
        </p:nvPicPr>
        <p:blipFill>
          <a:blip r:embed="rId4"/>
          <a:srcRect l="28739" t="11089" r="59037" b="75672"/>
          <a:stretch>
            <a:fillRect/>
          </a:stretch>
        </p:blipFill>
        <p:spPr>
          <a:xfrm>
            <a:off x="869964" y="2679747"/>
            <a:ext cx="2101733" cy="1280431"/>
          </a:xfrm>
          <a:custGeom>
            <a:avLst/>
            <a:gdLst>
              <a:gd name="connsiteX0" fmla="*/ 0 w 1096825"/>
              <a:gd name="connsiteY0" fmla="*/ 0 h 668215"/>
              <a:gd name="connsiteX1" fmla="*/ 1096825 w 1096825"/>
              <a:gd name="connsiteY1" fmla="*/ 0 h 668215"/>
              <a:gd name="connsiteX2" fmla="*/ 1096825 w 1096825"/>
              <a:gd name="connsiteY2" fmla="*/ 668215 h 668215"/>
              <a:gd name="connsiteX3" fmla="*/ 0 w 1096825"/>
              <a:gd name="connsiteY3" fmla="*/ 668215 h 668215"/>
            </a:gdLst>
            <a:ahLst/>
            <a:cxnLst>
              <a:cxn ang="0">
                <a:pos x="connsiteX0" y="connsiteY0"/>
              </a:cxn>
              <a:cxn ang="0">
                <a:pos x="connsiteX1" y="connsiteY1"/>
              </a:cxn>
              <a:cxn ang="0">
                <a:pos x="connsiteX2" y="connsiteY2"/>
              </a:cxn>
              <a:cxn ang="0">
                <a:pos x="connsiteX3" y="connsiteY3"/>
              </a:cxn>
            </a:cxnLst>
            <a:rect l="l" t="t" r="r" b="b"/>
            <a:pathLst>
              <a:path w="1096825" h="668215">
                <a:moveTo>
                  <a:pt x="0" y="0"/>
                </a:moveTo>
                <a:lnTo>
                  <a:pt x="1096825" y="0"/>
                </a:lnTo>
                <a:lnTo>
                  <a:pt x="1096825" y="668215"/>
                </a:lnTo>
                <a:lnTo>
                  <a:pt x="0" y="668215"/>
                </a:lnTo>
                <a:close/>
              </a:path>
            </a:pathLst>
          </a:custGeom>
        </p:spPr>
      </p:pic>
      <p:pic>
        <p:nvPicPr>
          <p:cNvPr id="6" name="Picture 38" descr="Graphical user interface, text, application&#10;&#10;Description automatically generated">
            <a:extLst>
              <a:ext uri="{FF2B5EF4-FFF2-40B4-BE49-F238E27FC236}">
                <a16:creationId xmlns:a16="http://schemas.microsoft.com/office/drawing/2014/main" id="{0A3A8831-BDAE-070F-837E-4BFD10C3425C}"/>
              </a:ext>
            </a:extLst>
          </p:cNvPr>
          <p:cNvPicPr>
            <a:picLocks noChangeAspect="1"/>
          </p:cNvPicPr>
          <p:nvPr/>
        </p:nvPicPr>
        <p:blipFill rotWithShape="1">
          <a:blip r:embed="rId5"/>
          <a:srcRect l="57" t="13033" r="75314" b="61907"/>
          <a:stretch/>
        </p:blipFill>
        <p:spPr>
          <a:xfrm>
            <a:off x="8663817" y="2553192"/>
            <a:ext cx="2679964" cy="1533540"/>
          </a:xfrm>
          <a:custGeom>
            <a:avLst/>
            <a:gdLst>
              <a:gd name="connsiteX0" fmla="*/ 0 w 2846971"/>
              <a:gd name="connsiteY0" fmla="*/ 0 h 1718268"/>
              <a:gd name="connsiteX1" fmla="*/ 2846971 w 2846971"/>
              <a:gd name="connsiteY1" fmla="*/ 0 h 1718268"/>
              <a:gd name="connsiteX2" fmla="*/ 2846971 w 2846971"/>
              <a:gd name="connsiteY2" fmla="*/ 1718268 h 1718268"/>
              <a:gd name="connsiteX3" fmla="*/ 0 w 2846971"/>
              <a:gd name="connsiteY3" fmla="*/ 1718268 h 1718268"/>
            </a:gdLst>
            <a:ahLst/>
            <a:cxnLst>
              <a:cxn ang="0">
                <a:pos x="connsiteX0" y="connsiteY0"/>
              </a:cxn>
              <a:cxn ang="0">
                <a:pos x="connsiteX1" y="connsiteY1"/>
              </a:cxn>
              <a:cxn ang="0">
                <a:pos x="connsiteX2" y="connsiteY2"/>
              </a:cxn>
              <a:cxn ang="0">
                <a:pos x="connsiteX3" y="connsiteY3"/>
              </a:cxn>
            </a:cxnLst>
            <a:rect l="l" t="t" r="r" b="b"/>
            <a:pathLst>
              <a:path w="2846971" h="1718268">
                <a:moveTo>
                  <a:pt x="0" y="0"/>
                </a:moveTo>
                <a:lnTo>
                  <a:pt x="2846971" y="0"/>
                </a:lnTo>
                <a:lnTo>
                  <a:pt x="2846971" y="1718268"/>
                </a:lnTo>
                <a:lnTo>
                  <a:pt x="0" y="1718268"/>
                </a:lnTo>
                <a:close/>
              </a:path>
            </a:pathLst>
          </a:custGeom>
        </p:spPr>
      </p:pic>
      <p:sp>
        <p:nvSpPr>
          <p:cNvPr id="7" name="Rectangle 6">
            <a:extLst>
              <a:ext uri="{FF2B5EF4-FFF2-40B4-BE49-F238E27FC236}">
                <a16:creationId xmlns:a16="http://schemas.microsoft.com/office/drawing/2014/main" id="{006553BE-8BD4-BFC7-A1C0-A162FD88D8D5}"/>
              </a:ext>
            </a:extLst>
          </p:cNvPr>
          <p:cNvSpPr/>
          <p:nvPr/>
        </p:nvSpPr>
        <p:spPr>
          <a:xfrm>
            <a:off x="0" y="6700058"/>
            <a:ext cx="12193200" cy="1579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Tree>
    <p:extLst>
      <p:ext uri="{BB962C8B-B14F-4D97-AF65-F5344CB8AC3E}">
        <p14:creationId xmlns:p14="http://schemas.microsoft.com/office/powerpoint/2010/main" val="320410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a:extLst>
              <a:ext uri="{FF2B5EF4-FFF2-40B4-BE49-F238E27FC236}">
                <a16:creationId xmlns:a16="http://schemas.microsoft.com/office/drawing/2014/main" id="{7BFE661C-8347-8F55-6E0C-4071FEC2EF80}"/>
              </a:ext>
            </a:extLst>
          </p:cNvPr>
          <p:cNvSpPr txBox="1"/>
          <p:nvPr/>
        </p:nvSpPr>
        <p:spPr>
          <a:xfrm>
            <a:off x="304800" y="697391"/>
            <a:ext cx="9163017" cy="553998"/>
          </a:xfrm>
          <a:prstGeom prst="rect">
            <a:avLst/>
          </a:prstGeom>
          <a:noFill/>
        </p:spPr>
        <p:txBody>
          <a:bodyPr wrap="square" lIns="0" tIns="0" rIns="0" bIns="0" rtlCol="0">
            <a:spAutoFit/>
          </a:bodyPr>
          <a:lstStyle/>
          <a:p>
            <a:r>
              <a:rPr lang="fr-FR" sz="3600" dirty="0"/>
              <a:t>Pied de page</a:t>
            </a:r>
          </a:p>
        </p:txBody>
      </p:sp>
      <p:sp>
        <p:nvSpPr>
          <p:cNvPr id="11" name="ZoneTexte 10">
            <a:extLst>
              <a:ext uri="{FF2B5EF4-FFF2-40B4-BE49-F238E27FC236}">
                <a16:creationId xmlns:a16="http://schemas.microsoft.com/office/drawing/2014/main" id="{3A3F461A-6793-87A9-08EE-934CF1163607}"/>
              </a:ext>
            </a:extLst>
          </p:cNvPr>
          <p:cNvSpPr txBox="1"/>
          <p:nvPr/>
        </p:nvSpPr>
        <p:spPr>
          <a:xfrm>
            <a:off x="304800" y="1353915"/>
            <a:ext cx="10800000" cy="184666"/>
          </a:xfrm>
          <a:prstGeom prst="rect">
            <a:avLst/>
          </a:prstGeom>
          <a:noFill/>
        </p:spPr>
        <p:txBody>
          <a:bodyPr wrap="square" lIns="0" tIns="0" rIns="0" bIns="0" rtlCol="0">
            <a:spAutoFit/>
          </a:bodyPr>
          <a:lstStyle/>
          <a:p>
            <a:r>
              <a:rPr lang="fr-FR" sz="1200" dirty="0">
                <a:latin typeface="+mj-lt"/>
              </a:rPr>
              <a:t>Changement du pied de page du document</a:t>
            </a:r>
          </a:p>
        </p:txBody>
      </p:sp>
      <p:sp>
        <p:nvSpPr>
          <p:cNvPr id="23" name="Rectangle : coins arrondis 22">
            <a:extLst>
              <a:ext uri="{FF2B5EF4-FFF2-40B4-BE49-F238E27FC236}">
                <a16:creationId xmlns:a16="http://schemas.microsoft.com/office/drawing/2014/main" id="{D477CA92-E155-815C-C5FD-66F7727A1862}"/>
              </a:ext>
            </a:extLst>
          </p:cNvPr>
          <p:cNvSpPr/>
          <p:nvPr/>
        </p:nvSpPr>
        <p:spPr>
          <a:xfrm>
            <a:off x="304800" y="2256539"/>
            <a:ext cx="6692900" cy="3203309"/>
          </a:xfrm>
          <a:prstGeom prst="roundRect">
            <a:avLst>
              <a:gd name="adj" fmla="val 2963"/>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mj-lt"/>
            </a:endParaRPr>
          </a:p>
        </p:txBody>
      </p:sp>
      <p:sp>
        <p:nvSpPr>
          <p:cNvPr id="12" name="ZoneTexte 11">
            <a:extLst>
              <a:ext uri="{FF2B5EF4-FFF2-40B4-BE49-F238E27FC236}">
                <a16:creationId xmlns:a16="http://schemas.microsoft.com/office/drawing/2014/main" id="{E8802935-83A2-A92A-D3AD-AA43D6BFC6F9}"/>
              </a:ext>
            </a:extLst>
          </p:cNvPr>
          <p:cNvSpPr txBox="1"/>
          <p:nvPr/>
        </p:nvSpPr>
        <p:spPr>
          <a:xfrm>
            <a:off x="304799" y="1846907"/>
            <a:ext cx="5715000" cy="169277"/>
          </a:xfrm>
          <a:prstGeom prst="rect">
            <a:avLst/>
          </a:prstGeom>
          <a:noFill/>
        </p:spPr>
        <p:txBody>
          <a:bodyPr wrap="square" lIns="0" tIns="0" rIns="0" bIns="0" rtlCol="0">
            <a:spAutoFit/>
          </a:bodyPr>
          <a:lstStyle>
            <a:defPPr>
              <a:defRPr lang="fr-FR"/>
            </a:defPPr>
            <a:lvl1pPr marR="0" lvl="0" indent="0" fontAlgn="auto">
              <a:lnSpc>
                <a:spcPct val="100000"/>
              </a:lnSpc>
              <a:spcBef>
                <a:spcPts val="0"/>
              </a:spcBef>
              <a:spcAft>
                <a:spcPts val="0"/>
              </a:spcAft>
              <a:buClrTx/>
              <a:buSzTx/>
              <a:buFontTx/>
              <a:buNone/>
              <a:tabLst/>
              <a:defRPr sz="1100" b="1" i="0" u="none" strike="noStrike" kern="0" cap="none" spc="0" baseline="0">
                <a:solidFill>
                  <a:srgbClr val="000000"/>
                </a:solidFill>
                <a:uFillTx/>
              </a:defRPr>
            </a:lvl1pPr>
          </a:lstStyle>
          <a:p>
            <a:r>
              <a:rPr lang="fr-FR" dirty="0">
                <a:latin typeface="+mj-lt"/>
              </a:rPr>
              <a:t>Changer le pied de page </a:t>
            </a:r>
          </a:p>
        </p:txBody>
      </p:sp>
      <p:sp>
        <p:nvSpPr>
          <p:cNvPr id="22" name="ZoneTexte 21">
            <a:extLst>
              <a:ext uri="{FF2B5EF4-FFF2-40B4-BE49-F238E27FC236}">
                <a16:creationId xmlns:a16="http://schemas.microsoft.com/office/drawing/2014/main" id="{710DA7D8-13A1-C4D5-C335-E82738B978A7}"/>
              </a:ext>
            </a:extLst>
          </p:cNvPr>
          <p:cNvSpPr txBox="1"/>
          <p:nvPr/>
        </p:nvSpPr>
        <p:spPr>
          <a:xfrm>
            <a:off x="7681215" y="3513901"/>
            <a:ext cx="3759199" cy="176971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mn-ea"/>
                <a:cs typeface="+mn-cs"/>
              </a:rPr>
              <a:t>Sous la partie Pied de page, un champ de saisie est disponible. C’est ici que vous pouvez remplacer le texte prévu</a:t>
            </a:r>
            <a:r>
              <a:rPr lang="fr-FR" sz="1000" dirty="0">
                <a:solidFill>
                  <a:srgbClr val="000000"/>
                </a:solidFill>
                <a:latin typeface="+mj-lt"/>
              </a:rPr>
              <a:t> à cet effet </a:t>
            </a:r>
            <a:r>
              <a:rPr lang="fr-FR" sz="1000" kern="0" dirty="0">
                <a:solidFill>
                  <a:schemeClr val="accent2"/>
                </a:solidFill>
                <a:latin typeface="+mj-lt"/>
              </a:rPr>
              <a:t>« T</a:t>
            </a:r>
            <a:r>
              <a:rPr lang="fr-FR" sz="1000" dirty="0">
                <a:solidFill>
                  <a:schemeClr val="accent2"/>
                </a:solidFill>
                <a:latin typeface="+mj-lt"/>
              </a:rPr>
              <a:t>itre de la présentation » </a:t>
            </a:r>
            <a:r>
              <a:rPr kumimoji="0" lang="fr-FR" sz="1000" b="0" i="0" u="none" strike="noStrike" kern="1200" cap="none" spc="0" normalizeH="0" baseline="0" noProof="0" dirty="0">
                <a:ln>
                  <a:noFill/>
                </a:ln>
                <a:solidFill>
                  <a:srgbClr val="000000"/>
                </a:solidFill>
                <a:effectLst/>
                <a:uLnTx/>
                <a:uFillTx/>
                <a:latin typeface="+mj-lt"/>
                <a:ea typeface="+mn-ea"/>
                <a:cs typeface="+mn-cs"/>
              </a:rPr>
              <a:t>par ce que vous souhaitez afficher. Une fois votre saisie effectuée pour l’appliquer merci de cliquer sur Appliquer partout, cela va le dupliquer sur l’ensemble des diapositives concernées.</a:t>
            </a:r>
          </a:p>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mn-ea"/>
                <a:cs typeface="+mn-cs"/>
              </a:rPr>
              <a:t>En fonction de votre document la Date, Confidentialité ou les numéros de pages sont configurés. Pour le cas ou plusieurs parties sont utiliser dans ce pied de page vous devez le changer entre les différentes parties manuellement (Numéro et Nom). </a:t>
            </a:r>
          </a:p>
        </p:txBody>
      </p:sp>
      <p:sp>
        <p:nvSpPr>
          <p:cNvPr id="13" name="ZoneTexte 12">
            <a:extLst>
              <a:ext uri="{FF2B5EF4-FFF2-40B4-BE49-F238E27FC236}">
                <a16:creationId xmlns:a16="http://schemas.microsoft.com/office/drawing/2014/main" id="{AFEF1015-A6DF-3E43-4E88-00C21A18350A}"/>
              </a:ext>
            </a:extLst>
          </p:cNvPr>
          <p:cNvSpPr txBox="1"/>
          <p:nvPr/>
        </p:nvSpPr>
        <p:spPr>
          <a:xfrm>
            <a:off x="7681215" y="2399375"/>
            <a:ext cx="3759200" cy="84638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lang="fr-FR" sz="1000" dirty="0">
                <a:solidFill>
                  <a:srgbClr val="000000"/>
                </a:solidFill>
                <a:latin typeface="+mj-lt"/>
              </a:rPr>
              <a:t>L’emplacement du </a:t>
            </a:r>
            <a:r>
              <a:rPr kumimoji="0" lang="fr-FR" sz="1000" b="0" i="0" u="none" strike="noStrike" kern="1200" cap="none" spc="0" normalizeH="0" baseline="0" noProof="0" dirty="0">
                <a:ln>
                  <a:noFill/>
                </a:ln>
                <a:solidFill>
                  <a:srgbClr val="000000"/>
                </a:solidFill>
                <a:effectLst/>
                <a:uLnTx/>
                <a:uFillTx/>
                <a:latin typeface="+mj-lt"/>
                <a:ea typeface="+mn-ea"/>
                <a:cs typeface="+mn-cs"/>
              </a:rPr>
              <a:t>pied de page du Template est configuré sur les différentes dispositions du masque des diapositives. </a:t>
            </a:r>
          </a:p>
          <a:p>
            <a:pPr marL="0" marR="0" lvl="0" indent="0" algn="l" defTabSz="914400" rtl="0" eaLnBrk="1" fontAlgn="auto" latinLnBrk="0" hangingPunct="1">
              <a:lnSpc>
                <a:spcPct val="100000"/>
              </a:lnSpc>
              <a:spcBef>
                <a:spcPts val="0"/>
              </a:spcBef>
              <a:spcAft>
                <a:spcPts val="600"/>
              </a:spcAft>
              <a:buClrTx/>
              <a:buSzTx/>
              <a:buFontTx/>
              <a:buNone/>
              <a:tabLst/>
              <a:defRPr sz="1800" b="0" i="0" u="none" strike="noStrike" kern="0" cap="none" spc="0" baseline="0">
                <a:solidFill>
                  <a:srgbClr val="000000"/>
                </a:solidFill>
                <a:uFillTx/>
              </a:defRPr>
            </a:pPr>
            <a:r>
              <a:rPr kumimoji="0" lang="fr-FR" sz="1000" b="0" i="0" u="none" strike="noStrike" kern="1200" cap="none" spc="0" normalizeH="0" baseline="0" noProof="0" dirty="0">
                <a:ln>
                  <a:noFill/>
                </a:ln>
                <a:solidFill>
                  <a:srgbClr val="000000"/>
                </a:solidFill>
                <a:effectLst/>
                <a:uLnTx/>
                <a:uFillTx/>
                <a:latin typeface="+mj-lt"/>
                <a:ea typeface="+mn-ea"/>
                <a:cs typeface="+mn-cs"/>
              </a:rPr>
              <a:t>Afin de procéder au changement de ce dernier sur tout le document il faut cliquer sur l’onglet Insertion de PowerPoint puis, sur l’icone En-tête/Pied. Une boite de dialogue s’ouvre.</a:t>
            </a:r>
          </a:p>
        </p:txBody>
      </p:sp>
      <p:sp>
        <p:nvSpPr>
          <p:cNvPr id="4" name="Espace réservé du pied de page 19">
            <a:extLst>
              <a:ext uri="{FF2B5EF4-FFF2-40B4-BE49-F238E27FC236}">
                <a16:creationId xmlns:a16="http://schemas.microsoft.com/office/drawing/2014/main" id="{3A5776D9-65CE-50B3-B1F9-CC40E9C7CBAF}"/>
              </a:ext>
            </a:extLst>
          </p:cNvPr>
          <p:cNvSpPr txBox="1">
            <a:spLocks/>
          </p:cNvSpPr>
          <p:nvPr/>
        </p:nvSpPr>
        <p:spPr>
          <a:xfrm>
            <a:off x="7772399" y="309460"/>
            <a:ext cx="4114800" cy="153888"/>
          </a:xfrm>
          <a:prstGeom prst="rect">
            <a:avLst/>
          </a:prstGeom>
          <a:noFill/>
        </p:spPr>
        <p:txBody>
          <a:bodyPr wrap="square" lIns="0" tIns="0" rIns="0" bIns="0" rtlCol="0">
            <a:spAutoFit/>
          </a:bodyPr>
          <a:lstStyle>
            <a:defPPr>
              <a:defRPr lang="fr-FR"/>
            </a:defPPr>
            <a:lvl1pPr marL="0" algn="l" defTabSz="914400" rtl="0" eaLnBrk="1" latinLnBrk="0" hangingPunct="1">
              <a:defRPr lang="fr-FR" sz="1000" kern="1200" dirty="0">
                <a:solidFill>
                  <a:schemeClr val="tx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fr-FR" dirty="0">
                <a:latin typeface="+mn-lt"/>
              </a:rPr>
              <a:t>Instructions Template LA JANAIS</a:t>
            </a:r>
          </a:p>
        </p:txBody>
      </p:sp>
      <p:pic>
        <p:nvPicPr>
          <p:cNvPr id="3" name="Picture 25" descr="Graphical user interface, application&#10;&#10;Description automatically generated">
            <a:extLst>
              <a:ext uri="{FF2B5EF4-FFF2-40B4-BE49-F238E27FC236}">
                <a16:creationId xmlns:a16="http://schemas.microsoft.com/office/drawing/2014/main" id="{8B7D9329-FDD4-B0D6-5AF7-B9AF403D3840}"/>
              </a:ext>
            </a:extLst>
          </p:cNvPr>
          <p:cNvPicPr>
            <a:picLocks noChangeAspect="1"/>
          </p:cNvPicPr>
          <p:nvPr/>
        </p:nvPicPr>
        <p:blipFill rotWithShape="1">
          <a:blip r:embed="rId3"/>
          <a:srcRect l="6133" t="4038" r="5762" b="3102"/>
          <a:stretch/>
        </p:blipFill>
        <p:spPr>
          <a:xfrm>
            <a:off x="1785614" y="2418742"/>
            <a:ext cx="3731272" cy="2878903"/>
          </a:xfrm>
          <a:prstGeom prst="roundRect">
            <a:avLst>
              <a:gd name="adj" fmla="val 1439"/>
            </a:avLst>
          </a:prstGeom>
        </p:spPr>
      </p:pic>
      <p:sp>
        <p:nvSpPr>
          <p:cNvPr id="5" name="Rectangle 4">
            <a:extLst>
              <a:ext uri="{FF2B5EF4-FFF2-40B4-BE49-F238E27FC236}">
                <a16:creationId xmlns:a16="http://schemas.microsoft.com/office/drawing/2014/main" id="{01F110F3-4953-738E-672C-C0407A498C1E}"/>
              </a:ext>
            </a:extLst>
          </p:cNvPr>
          <p:cNvSpPr/>
          <p:nvPr/>
        </p:nvSpPr>
        <p:spPr>
          <a:xfrm>
            <a:off x="0" y="6700058"/>
            <a:ext cx="12193200" cy="1579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mj-lt"/>
            </a:endParaRPr>
          </a:p>
        </p:txBody>
      </p:sp>
    </p:spTree>
    <p:extLst>
      <p:ext uri="{BB962C8B-B14F-4D97-AF65-F5344CB8AC3E}">
        <p14:creationId xmlns:p14="http://schemas.microsoft.com/office/powerpoint/2010/main" val="2893676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hème Office">
  <a:themeElements>
    <a:clrScheme name="Personnalisé 3">
      <a:dk1>
        <a:srgbClr val="000000"/>
      </a:dk1>
      <a:lt1>
        <a:srgbClr val="FFFFFF"/>
      </a:lt1>
      <a:dk2>
        <a:srgbClr val="33B0FF"/>
      </a:dk2>
      <a:lt2>
        <a:srgbClr val="00C883"/>
      </a:lt2>
      <a:accent1>
        <a:srgbClr val="F76158"/>
      </a:accent1>
      <a:accent2>
        <a:srgbClr val="707070"/>
      </a:accent2>
      <a:accent3>
        <a:srgbClr val="EA997E"/>
      </a:accent3>
      <a:accent4>
        <a:srgbClr val="000000"/>
      </a:accent4>
      <a:accent5>
        <a:srgbClr val="5B9BD5"/>
      </a:accent5>
      <a:accent6>
        <a:srgbClr val="70AD47"/>
      </a:accent6>
      <a:hlink>
        <a:srgbClr val="0563C1"/>
      </a:hlink>
      <a:folHlink>
        <a:srgbClr val="954F72"/>
      </a:folHlink>
    </a:clrScheme>
    <a:fontScheme name="LES ZINCS">
      <a:majorFont>
        <a:latin typeface="DM Sans"/>
        <a:ea typeface=""/>
        <a:cs typeface=""/>
      </a:majorFont>
      <a:minorFont>
        <a:latin typeface="DM Sans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4004E881512054382816DB422F0025F" ma:contentTypeVersion="10" ma:contentTypeDescription="Crée un document." ma:contentTypeScope="" ma:versionID="6f372f8c1d5f692a604fe631625af6fc">
  <xsd:schema xmlns:xsd="http://www.w3.org/2001/XMLSchema" xmlns:xs="http://www.w3.org/2001/XMLSchema" xmlns:p="http://schemas.microsoft.com/office/2006/metadata/properties" xmlns:ns2="d75920fc-59ea-41ae-8542-6d0924db7227" targetNamespace="http://schemas.microsoft.com/office/2006/metadata/properties" ma:root="true" ma:fieldsID="c788ce2f59049b79b4bae86e6dfc3b05" ns2:_="">
    <xsd:import namespace="d75920fc-59ea-41ae-8542-6d0924db7227"/>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2:MediaServiceOCR" minOccurs="0"/>
                <xsd:element ref="ns2:MediaServiceGenerationTime" minOccurs="0"/>
                <xsd:element ref="ns2:MediaServiceEventHashCode" minOccurs="0"/>
                <xsd:element ref="ns2:MediaServiceDateTaken" minOccurs="0"/>
                <xsd:element ref="ns2:MediaServiceObjectDetectorVersion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5920fc-59ea-41ae-8542-6d0924db72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Balises d’images" ma:readOnly="false" ma:fieldId="{5cf76f15-5ced-4ddc-b409-7134ff3c332f}" ma:taxonomyMulti="true" ma:sspId="44631246-6977-4dae-971a-4f25f05c636b" ma:termSetId="09814cd3-568e-fe90-9814-8d621ff8fb84" ma:anchorId="fba54fb3-c3e1-fe81-a776-ca4b69148c4d" ma:open="true" ma:isKeyword="false">
      <xsd:complexType>
        <xsd:sequence>
          <xsd:element ref="pc:Terms" minOccurs="0" maxOccurs="1"/>
        </xsd:sequence>
      </xsd:complex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Location" ma:index="17"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06D130A-FBFD-4957-BD26-6734E7F8B0F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75920fc-59ea-41ae-8542-6d0924db7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1F2E662-95A1-45FA-A21A-34AF686EE2A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2913</TotalTime>
  <Words>2138</Words>
  <Application>Microsoft Office PowerPoint</Application>
  <PresentationFormat>Grand écran</PresentationFormat>
  <Paragraphs>202</Paragraphs>
  <Slides>11</Slides>
  <Notes>11</Notes>
  <HiddenSlides>0</HiddenSlides>
  <MMClips>0</MMClips>
  <ScaleCrop>false</ScaleCrop>
  <HeadingPairs>
    <vt:vector size="6" baseType="variant">
      <vt:variant>
        <vt:lpstr>Polices utilisées</vt:lpstr>
      </vt:variant>
      <vt:variant>
        <vt:i4>12</vt:i4>
      </vt:variant>
      <vt:variant>
        <vt:lpstr>Thème</vt:lpstr>
      </vt:variant>
      <vt:variant>
        <vt:i4>1</vt:i4>
      </vt:variant>
      <vt:variant>
        <vt:lpstr>Titres des diapositives</vt:lpstr>
      </vt:variant>
      <vt:variant>
        <vt:i4>11</vt:i4>
      </vt:variant>
    </vt:vector>
  </HeadingPairs>
  <TitlesOfParts>
    <vt:vector size="24" baseType="lpstr">
      <vt:lpstr>Times New Roman</vt:lpstr>
      <vt:lpstr>Apercu Light</vt:lpstr>
      <vt:lpstr>DM Mono</vt:lpstr>
      <vt:lpstr>Arial</vt:lpstr>
      <vt:lpstr>Noto Serif Display</vt:lpstr>
      <vt:lpstr>Calibri</vt:lpstr>
      <vt:lpstr>Noto Serif Display Light</vt:lpstr>
      <vt:lpstr>DM Sans Medium</vt:lpstr>
      <vt:lpstr>Noto Serif Display Black</vt:lpstr>
      <vt:lpstr>Open Sans</vt:lpstr>
      <vt:lpstr>Alliance Platt</vt:lpstr>
      <vt:lpstr>DM Sans</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 accompagnement à la recherche de f</dc:title>
  <dc:creator>Lola JACQUET</dc:creator>
  <cp:lastModifiedBy>MATHIEU DE FOSSEY Charlotte</cp:lastModifiedBy>
  <cp:revision>86</cp:revision>
  <dcterms:created xsi:type="dcterms:W3CDTF">2023-04-17T10:10:16Z</dcterms:created>
  <dcterms:modified xsi:type="dcterms:W3CDTF">2023-05-31T12:38:57Z</dcterms:modified>
</cp:coreProperties>
</file>